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551" r:id="rId2"/>
    <p:sldId id="553" r:id="rId3"/>
    <p:sldId id="554" r:id="rId4"/>
    <p:sldId id="423" r:id="rId5"/>
    <p:sldId id="279" r:id="rId6"/>
    <p:sldId id="532" r:id="rId7"/>
    <p:sldId id="259" r:id="rId8"/>
    <p:sldId id="538" r:id="rId9"/>
    <p:sldId id="417" r:id="rId10"/>
    <p:sldId id="262" r:id="rId11"/>
    <p:sldId id="272" r:id="rId12"/>
    <p:sldId id="275" r:id="rId13"/>
    <p:sldId id="537" r:id="rId14"/>
    <p:sldId id="285" r:id="rId15"/>
    <p:sldId id="299" r:id="rId16"/>
    <p:sldId id="530" r:id="rId17"/>
    <p:sldId id="487" r:id="rId18"/>
    <p:sldId id="536" r:id="rId19"/>
    <p:sldId id="278" r:id="rId20"/>
    <p:sldId id="543" r:id="rId21"/>
    <p:sldId id="425" r:id="rId22"/>
    <p:sldId id="269" r:id="rId23"/>
    <p:sldId id="555" r:id="rId24"/>
    <p:sldId id="30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4672"/>
    <a:srgbClr val="F1D6AB"/>
    <a:srgbClr val="537EC5"/>
    <a:srgbClr val="4572C3"/>
    <a:srgbClr val="2F5291"/>
    <a:srgbClr val="2F6289"/>
    <a:srgbClr val="3A79A8"/>
    <a:srgbClr val="4B8FC1"/>
    <a:srgbClr val="4693BF"/>
    <a:srgbClr val="393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0" autoAdjust="0"/>
    <p:restoredTop sz="96061" autoAdjust="0"/>
  </p:normalViewPr>
  <p:slideViewPr>
    <p:cSldViewPr snapToGrid="0" showGuides="1">
      <p:cViewPr varScale="1">
        <p:scale>
          <a:sx n="59" d="100"/>
          <a:sy n="59" d="100"/>
        </p:scale>
        <p:origin x="174" y="72"/>
      </p:cViewPr>
      <p:guideLst>
        <p:guide orient="horz" pos="2183"/>
        <p:guide pos="3840"/>
        <p:guide pos="1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565A118-0AD6-4E5D-86D9-94615BB88F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ECCC1F-BA69-402E-81C0-3329FAC7B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49E56-930F-44D7-87CF-529E808EB9FD}" type="datetimeFigureOut">
              <a:rPr lang="zh-CN" altLang="en-US" smtClean="0"/>
              <a:t>2019-11-06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0B273E-5FE3-4D43-89F1-31606BE3D4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E05E4-9AA1-4AFC-BCC6-A40FD98E94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3CAD9-023D-40D3-B29F-769705DBE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409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F7C52-BCB4-4402-82D2-FE8B29BA30CB}" type="datetimeFigureOut">
              <a:rPr lang="zh-CN" altLang="en-US" smtClean="0"/>
              <a:t>2019-11-06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643B-8927-45DC-949B-A5E909C0B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00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643B-8927-45DC-949B-A5E909C0BB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239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643B-8927-45DC-949B-A5E909C0BBC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141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3BFC3-69EA-4A61-A43E-8273B579A41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155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85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CEC2D-ECC0-4528-8DF0-CCC368230BD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006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30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643B-8927-45DC-949B-A5E909C0BBC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8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3BFC3-69EA-4A61-A43E-8273B579A41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292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10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3BFC3-69EA-4A61-A43E-8273B579A41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46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38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3807B-0BED-4F7B-A762-9286D2FE299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202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643B-8927-45DC-949B-A5E909C0BB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150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2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643B-8927-45DC-949B-A5E909C0BBC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10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3807B-0BED-4F7B-A762-9286D2FE29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81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CE43A-4CA1-47D6-A893-4FD2028ACA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116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643B-8927-45DC-949B-A5E909C0BBC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35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643B-8927-45DC-949B-A5E909C0BBC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68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CF77419-7AF4-4229-A04E-7F44B6DD357E}"/>
              </a:ext>
            </a:extLst>
          </p:cNvPr>
          <p:cNvSpPr/>
          <p:nvPr userDrawn="1"/>
        </p:nvSpPr>
        <p:spPr>
          <a:xfrm rot="2710563">
            <a:off x="5218618" y="1930360"/>
            <a:ext cx="1600200" cy="16002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F04DC5-CC8F-4201-93F4-6FEBE1395B9D}"/>
              </a:ext>
            </a:extLst>
          </p:cNvPr>
          <p:cNvSpPr/>
          <p:nvPr userDrawn="1"/>
        </p:nvSpPr>
        <p:spPr>
          <a:xfrm rot="2710563">
            <a:off x="5077381" y="1930359"/>
            <a:ext cx="1600200" cy="1600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8">
            <a:extLst>
              <a:ext uri="{FF2B5EF4-FFF2-40B4-BE49-F238E27FC236}">
                <a16:creationId xmlns:a16="http://schemas.microsoft.com/office/drawing/2014/main" id="{2283FC8E-A521-4E51-A3D4-D0C1AB67B7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5607" y="1905294"/>
            <a:ext cx="1243748" cy="16503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文本占位符 18">
            <a:extLst>
              <a:ext uri="{FF2B5EF4-FFF2-40B4-BE49-F238E27FC236}">
                <a16:creationId xmlns:a16="http://schemas.microsoft.com/office/drawing/2014/main" id="{56E8FAB5-F332-4AAE-B87E-30D7AD2561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6898" y="4168307"/>
            <a:ext cx="3941166" cy="914400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60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lvl="0"/>
            <a:r>
              <a:rPr lang="zh-CN" altLang="en-US" dirty="0"/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220304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71876E64-F7E7-4696-9408-E1F40FC3A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7576" y="63498"/>
            <a:ext cx="2856849" cy="622300"/>
          </a:xfrm>
          <a:prstGeom prst="rect">
            <a:avLst/>
          </a:prstGeom>
        </p:spPr>
        <p:txBody>
          <a:bodyPr anchor="ctr"/>
          <a:lstStyle>
            <a:lvl1pPr marL="0" indent="0" algn="dist">
              <a:buNone/>
              <a:defRPr sz="400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AC070B4-466D-4FF4-A08E-FB6921B0C8C8}"/>
              </a:ext>
            </a:extLst>
          </p:cNvPr>
          <p:cNvCxnSpPr/>
          <p:nvPr userDrawn="1"/>
        </p:nvCxnSpPr>
        <p:spPr>
          <a:xfrm>
            <a:off x="4667576" y="685798"/>
            <a:ext cx="285684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89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783DA01F-DD25-41AE-847B-B8B98C06EFFF}"/>
              </a:ext>
            </a:extLst>
          </p:cNvPr>
          <p:cNvSpPr txBox="1"/>
          <p:nvPr userDrawn="1"/>
        </p:nvSpPr>
        <p:spPr>
          <a:xfrm>
            <a:off x="4743450" y="36195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71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76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6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5FCF2FC-F0B4-4BB0-98BD-28AC2B08B594}"/>
              </a:ext>
            </a:extLst>
          </p:cNvPr>
          <p:cNvSpPr/>
          <p:nvPr/>
        </p:nvSpPr>
        <p:spPr>
          <a:xfrm>
            <a:off x="0" y="440711"/>
            <a:ext cx="3717082" cy="1077686"/>
          </a:xfrm>
          <a:custGeom>
            <a:avLst/>
            <a:gdLst>
              <a:gd name="connsiteX0" fmla="*/ 0 w 3717082"/>
              <a:gd name="connsiteY0" fmla="*/ 0 h 1077686"/>
              <a:gd name="connsiteX1" fmla="*/ 3717082 w 3717082"/>
              <a:gd name="connsiteY1" fmla="*/ 0 h 1077686"/>
              <a:gd name="connsiteX2" fmla="*/ 2536668 w 3717082"/>
              <a:gd name="connsiteY2" fmla="*/ 1077686 h 1077686"/>
              <a:gd name="connsiteX3" fmla="*/ 0 w 3717082"/>
              <a:gd name="connsiteY3" fmla="*/ 1077686 h 10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7082" h="1077686">
                <a:moveTo>
                  <a:pt x="0" y="0"/>
                </a:moveTo>
                <a:lnTo>
                  <a:pt x="3717082" y="0"/>
                </a:lnTo>
                <a:lnTo>
                  <a:pt x="2536668" y="1077686"/>
                </a:lnTo>
                <a:lnTo>
                  <a:pt x="0" y="10776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BF196298-9A44-411B-AE00-DC0D0AB8FB8E}"/>
              </a:ext>
            </a:extLst>
          </p:cNvPr>
          <p:cNvSpPr/>
          <p:nvPr/>
        </p:nvSpPr>
        <p:spPr>
          <a:xfrm flipH="1">
            <a:off x="7652658" y="2085053"/>
            <a:ext cx="4539342" cy="414429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34AA710-ED37-482F-8822-559DCC3E45D5}"/>
              </a:ext>
            </a:extLst>
          </p:cNvPr>
          <p:cNvCxnSpPr>
            <a:cxnSpLocks/>
          </p:cNvCxnSpPr>
          <p:nvPr/>
        </p:nvCxnSpPr>
        <p:spPr>
          <a:xfrm flipH="1">
            <a:off x="2781171" y="0"/>
            <a:ext cx="1677520" cy="1518397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827FD8E-B6CE-4E1B-863C-4AAF50ABC7B0}"/>
              </a:ext>
            </a:extLst>
          </p:cNvPr>
          <p:cNvCxnSpPr>
            <a:cxnSpLocks/>
          </p:cNvCxnSpPr>
          <p:nvPr/>
        </p:nvCxnSpPr>
        <p:spPr>
          <a:xfrm flipH="1">
            <a:off x="6734177" y="3972265"/>
            <a:ext cx="3188152" cy="2885735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>
            <a:extLst>
              <a:ext uri="{FF2B5EF4-FFF2-40B4-BE49-F238E27FC236}">
                <a16:creationId xmlns:a16="http://schemas.microsoft.com/office/drawing/2014/main" id="{0F0E3BA1-A670-4EC4-A229-421A1A70BD08}"/>
              </a:ext>
            </a:extLst>
          </p:cNvPr>
          <p:cNvSpPr txBox="1"/>
          <p:nvPr/>
        </p:nvSpPr>
        <p:spPr>
          <a:xfrm>
            <a:off x="2655504" y="2171810"/>
            <a:ext cx="6880992" cy="1200304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 algn="dist">
              <a:defRPr/>
            </a:pPr>
            <a:r>
              <a:rPr lang="zh-CN" altLang="en-US" sz="7200" b="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年度工作总结</a:t>
            </a:r>
            <a:endParaRPr lang="en-US" altLang="zh-CN" sz="7200" b="0" dirty="0">
              <a:solidFill>
                <a:schemeClr val="accent1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B588592-B0DF-40FF-9691-6C46806C2B66}"/>
              </a:ext>
            </a:extLst>
          </p:cNvPr>
          <p:cNvCxnSpPr>
            <a:cxnSpLocks/>
          </p:cNvCxnSpPr>
          <p:nvPr/>
        </p:nvCxnSpPr>
        <p:spPr>
          <a:xfrm>
            <a:off x="2655504" y="3449069"/>
            <a:ext cx="6880992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>
            <a:extLst>
              <a:ext uri="{FF2B5EF4-FFF2-40B4-BE49-F238E27FC236}">
                <a16:creationId xmlns:a16="http://schemas.microsoft.com/office/drawing/2014/main" id="{B09A82BE-82EA-428A-874F-5AED77C67CFC}"/>
              </a:ext>
            </a:extLst>
          </p:cNvPr>
          <p:cNvSpPr txBox="1"/>
          <p:nvPr/>
        </p:nvSpPr>
        <p:spPr>
          <a:xfrm>
            <a:off x="2921205" y="3509949"/>
            <a:ext cx="6349590" cy="646307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 algn="dist">
              <a:defRPr/>
            </a:pPr>
            <a:r>
              <a:rPr lang="en-US" altLang="zh-CN" sz="3600" b="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Annual work summary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DCECD4E5-D4C8-4115-9C79-2D31CB97FF44}"/>
              </a:ext>
            </a:extLst>
          </p:cNvPr>
          <p:cNvSpPr txBox="1"/>
          <p:nvPr/>
        </p:nvSpPr>
        <p:spPr>
          <a:xfrm>
            <a:off x="9620453" y="580472"/>
            <a:ext cx="2375604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/>
                <a:ea typeface="微软雅黑"/>
              </a:defRPr>
            </a:lvl1pPr>
          </a:lstStyle>
          <a:p>
            <a:pPr algn="dist"/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公司名称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E3194180-41E2-4E59-BF60-40D2FDFC842C}"/>
              </a:ext>
            </a:extLst>
          </p:cNvPr>
          <p:cNvSpPr txBox="1"/>
          <p:nvPr/>
        </p:nvSpPr>
        <p:spPr>
          <a:xfrm>
            <a:off x="10378486" y="0"/>
            <a:ext cx="1617571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 algn="dist">
              <a:defRPr/>
            </a:pPr>
            <a:r>
              <a:rPr lang="en-US" altLang="zh-CN" sz="2800" b="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LOGO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1216A6-A399-42EC-93BB-349FF0021A15}"/>
              </a:ext>
            </a:extLst>
          </p:cNvPr>
          <p:cNvSpPr txBox="1"/>
          <p:nvPr/>
        </p:nvSpPr>
        <p:spPr>
          <a:xfrm>
            <a:off x="267558" y="6390229"/>
            <a:ext cx="1840825" cy="281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汇报人：千库网</a:t>
            </a:r>
          </a:p>
        </p:txBody>
      </p:sp>
    </p:spTree>
    <p:extLst>
      <p:ext uri="{BB962C8B-B14F-4D97-AF65-F5344CB8AC3E}">
        <p14:creationId xmlns:p14="http://schemas.microsoft.com/office/powerpoint/2010/main" val="391850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0" grpId="0"/>
      <p:bldP spid="31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413CB4-F27C-41BD-8D42-3AB805AB27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项目展示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927B33-3674-4D65-BD2C-C95CC91DC0E8}"/>
              </a:ext>
            </a:extLst>
          </p:cNvPr>
          <p:cNvSpPr txBox="1"/>
          <p:nvPr/>
        </p:nvSpPr>
        <p:spPr>
          <a:xfrm>
            <a:off x="2730297" y="394088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61DD9A-5F61-4DC7-988B-CD0FA638A63D}"/>
              </a:ext>
            </a:extLst>
          </p:cNvPr>
          <p:cNvSpPr/>
          <p:nvPr/>
        </p:nvSpPr>
        <p:spPr>
          <a:xfrm>
            <a:off x="158674" y="4413807"/>
            <a:ext cx="4161866" cy="880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rPr>
              <a:t>单击此处添加文本，单击此处添加文本，单击此处添加文本，单击此处添加文本。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5EC424-2E97-4567-B529-EE268C8289E0}"/>
              </a:ext>
            </a:extLst>
          </p:cNvPr>
          <p:cNvSpPr txBox="1"/>
          <p:nvPr/>
        </p:nvSpPr>
        <p:spPr>
          <a:xfrm>
            <a:off x="2825843" y="1370923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0941CB-86E8-4636-AA88-3C15BE1984FB}"/>
              </a:ext>
            </a:extLst>
          </p:cNvPr>
          <p:cNvSpPr/>
          <p:nvPr/>
        </p:nvSpPr>
        <p:spPr>
          <a:xfrm>
            <a:off x="158673" y="1832588"/>
            <a:ext cx="4161867" cy="880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rPr>
              <a:t>单击此处添加文本，单击此处添加文本，单击此处添加文本，单击此处添加文本。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31C1A-35BA-4623-8242-C8B842B44D8A}"/>
              </a:ext>
            </a:extLst>
          </p:cNvPr>
          <p:cNvSpPr txBox="1"/>
          <p:nvPr/>
        </p:nvSpPr>
        <p:spPr>
          <a:xfrm>
            <a:off x="7918325" y="394088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97D6FB-63FB-414B-8CE8-2963B257583B}"/>
              </a:ext>
            </a:extLst>
          </p:cNvPr>
          <p:cNvSpPr/>
          <p:nvPr/>
        </p:nvSpPr>
        <p:spPr>
          <a:xfrm>
            <a:off x="7871460" y="4413807"/>
            <a:ext cx="4161866" cy="880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rPr>
              <a:t>单击此处添加文本，单击此处添加文本，单击此处添加文本，单击此处添加文本。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7B2D82-F44D-4342-A973-9F90645658EC}"/>
              </a:ext>
            </a:extLst>
          </p:cNvPr>
          <p:cNvSpPr txBox="1"/>
          <p:nvPr/>
        </p:nvSpPr>
        <p:spPr>
          <a:xfrm>
            <a:off x="7918325" y="1370922"/>
            <a:ext cx="160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97820E-4CC9-40D2-985B-240B4E92CA05}"/>
              </a:ext>
            </a:extLst>
          </p:cNvPr>
          <p:cNvSpPr/>
          <p:nvPr/>
        </p:nvSpPr>
        <p:spPr>
          <a:xfrm>
            <a:off x="7871460" y="1832587"/>
            <a:ext cx="4320540" cy="880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Arial" panose="020B0604020202020204" pitchFamily="34" charset="0"/>
              </a:rPr>
              <a:t>单击此处添加文本，单击此处添加文本，单击此处添加文本，单击此处添加文本。</a:t>
            </a: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AB4D2034-BC19-4640-B996-E88D0C19A22D}"/>
              </a:ext>
            </a:extLst>
          </p:cNvPr>
          <p:cNvSpPr/>
          <p:nvPr/>
        </p:nvSpPr>
        <p:spPr>
          <a:xfrm>
            <a:off x="4320540" y="1653540"/>
            <a:ext cx="3550920" cy="3550920"/>
          </a:xfrm>
          <a:prstGeom prst="diamond">
            <a:avLst/>
          </a:prstGeom>
          <a:solidFill>
            <a:schemeClr val="accent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6082E4-3149-4627-B85C-4DE759211A11}"/>
              </a:ext>
            </a:extLst>
          </p:cNvPr>
          <p:cNvSpPr txBox="1"/>
          <p:nvPr/>
        </p:nvSpPr>
        <p:spPr>
          <a:xfrm>
            <a:off x="4939641" y="3105835"/>
            <a:ext cx="231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20204" pitchFamily="34" charset="0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2861752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000">
        <p:checker/>
      </p:transition>
    </mc:Choice>
    <mc:Fallback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77B0E9C-E2ED-4404-9464-AEC845C5836F}"/>
              </a:ext>
            </a:extLst>
          </p:cNvPr>
          <p:cNvGrpSpPr/>
          <p:nvPr/>
        </p:nvGrpSpPr>
        <p:grpSpPr>
          <a:xfrm flipV="1">
            <a:off x="642620" y="1272108"/>
            <a:ext cx="5856651" cy="5217709"/>
            <a:chOff x="727658" y="1757182"/>
            <a:chExt cx="4888431" cy="4355119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2453810" y="1757182"/>
              <a:ext cx="1516133" cy="1310036"/>
            </a:xfrm>
            <a:custGeom>
              <a:avLst/>
              <a:gdLst>
                <a:gd name="T0" fmla="*/ 0 w 714"/>
                <a:gd name="T1" fmla="*/ 1752368031 h 617"/>
                <a:gd name="T2" fmla="*/ 1008318937 w 714"/>
                <a:gd name="T3" fmla="*/ 0 h 617"/>
                <a:gd name="T4" fmla="*/ 2027998677 w 714"/>
                <a:gd name="T5" fmla="*/ 1752368031 h 617"/>
                <a:gd name="T6" fmla="*/ 0 w 714"/>
                <a:gd name="T7" fmla="*/ 1752368031 h 617"/>
                <a:gd name="T8" fmla="*/ 0 w 714"/>
                <a:gd name="T9" fmla="*/ 1752368031 h 6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617"/>
                <a:gd name="T17" fmla="*/ 714 w 714"/>
                <a:gd name="T18" fmla="*/ 617 h 6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617">
                  <a:moveTo>
                    <a:pt x="0" y="617"/>
                  </a:moveTo>
                  <a:lnTo>
                    <a:pt x="355" y="0"/>
                  </a:lnTo>
                  <a:lnTo>
                    <a:pt x="714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115205" tIns="226781" rIns="115205" bIns="57603" anchor="ctr" anchorCtr="1"/>
            <a:lstStyle/>
            <a:p>
              <a:pPr lvl="0" algn="ctr"/>
              <a:endParaRPr lang="zh-CN" altLang="en-US" sz="1867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587736" y="3291222"/>
              <a:ext cx="3214281" cy="1306036"/>
            </a:xfrm>
            <a:custGeom>
              <a:avLst/>
              <a:gdLst/>
              <a:ahLst/>
              <a:cxnLst/>
              <a:rect l="l" t="t" r="r" b="b"/>
              <a:pathLst>
                <a:path w="2410711" h="979527">
                  <a:moveTo>
                    <a:pt x="560426" y="0"/>
                  </a:moveTo>
                  <a:lnTo>
                    <a:pt x="723941" y="0"/>
                  </a:lnTo>
                  <a:lnTo>
                    <a:pt x="1687648" y="0"/>
                  </a:lnTo>
                  <a:lnTo>
                    <a:pt x="1851163" y="0"/>
                  </a:lnTo>
                  <a:lnTo>
                    <a:pt x="1848884" y="3978"/>
                  </a:lnTo>
                  <a:lnTo>
                    <a:pt x="2410711" y="979527"/>
                  </a:lnTo>
                  <a:lnTo>
                    <a:pt x="1282611" y="979527"/>
                  </a:lnTo>
                  <a:lnTo>
                    <a:pt x="1283477" y="978027"/>
                  </a:lnTo>
                  <a:lnTo>
                    <a:pt x="1127221" y="978027"/>
                  </a:lnTo>
                  <a:lnTo>
                    <a:pt x="163515" y="978027"/>
                  </a:lnTo>
                  <a:lnTo>
                    <a:pt x="0" y="97802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115205" tIns="0" rIns="115205" bIns="57603" anchor="ctr" anchorCtr="1"/>
            <a:lstStyle/>
            <a:p>
              <a:pPr algn="ctr"/>
              <a:endPara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727658" y="4808265"/>
              <a:ext cx="4888431" cy="1304036"/>
            </a:xfrm>
            <a:custGeom>
              <a:avLst/>
              <a:gdLst/>
              <a:ahLst/>
              <a:cxnLst/>
              <a:rect l="l" t="t" r="r" b="b"/>
              <a:pathLst>
                <a:path w="3666323" h="978027">
                  <a:moveTo>
                    <a:pt x="563519" y="0"/>
                  </a:moveTo>
                  <a:lnTo>
                    <a:pt x="923559" y="0"/>
                  </a:lnTo>
                  <a:lnTo>
                    <a:pt x="1692149" y="0"/>
                  </a:lnTo>
                  <a:lnTo>
                    <a:pt x="1860065" y="0"/>
                  </a:lnTo>
                  <a:lnTo>
                    <a:pt x="1868029" y="0"/>
                  </a:lnTo>
                  <a:lnTo>
                    <a:pt x="2052189" y="0"/>
                  </a:lnTo>
                  <a:lnTo>
                    <a:pt x="3105651" y="0"/>
                  </a:lnTo>
                  <a:lnTo>
                    <a:pt x="3666323" y="978027"/>
                  </a:lnTo>
                  <a:lnTo>
                    <a:pt x="2431888" y="978027"/>
                  </a:lnTo>
                  <a:lnTo>
                    <a:pt x="2423924" y="978027"/>
                  </a:lnTo>
                  <a:lnTo>
                    <a:pt x="1487078" y="978027"/>
                  </a:lnTo>
                  <a:lnTo>
                    <a:pt x="1294614" y="978027"/>
                  </a:lnTo>
                  <a:lnTo>
                    <a:pt x="1127038" y="978027"/>
                  </a:lnTo>
                  <a:lnTo>
                    <a:pt x="360040" y="978027"/>
                  </a:lnTo>
                  <a:lnTo>
                    <a:pt x="0" y="97802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115205" tIns="0" rIns="115205" bIns="57603" anchor="ctr" anchorCtr="1"/>
            <a:lstStyle/>
            <a:p>
              <a:pPr algn="ctr"/>
              <a:endParaRPr lang="zh-CN" altLang="en-US" sz="32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A3F575-34EF-42DA-89FE-AA4214BA04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项目展示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BED596-7402-437D-8559-06255EC95585}"/>
              </a:ext>
            </a:extLst>
          </p:cNvPr>
          <p:cNvSpPr txBox="1"/>
          <p:nvPr/>
        </p:nvSpPr>
        <p:spPr>
          <a:xfrm>
            <a:off x="6941820" y="1306927"/>
            <a:ext cx="5250180" cy="8801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，单击此处添加文本，单击此处添加文本。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4B6C43-87F7-400E-B117-1009155A28E8}"/>
              </a:ext>
            </a:extLst>
          </p:cNvPr>
          <p:cNvSpPr txBox="1"/>
          <p:nvPr/>
        </p:nvSpPr>
        <p:spPr>
          <a:xfrm>
            <a:off x="6941820" y="3065828"/>
            <a:ext cx="5250180" cy="8801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，单击此处添加文本，单击此处添加文本。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9690A6-6172-4CD7-B472-8F02E52A2D32}"/>
              </a:ext>
            </a:extLst>
          </p:cNvPr>
          <p:cNvSpPr txBox="1"/>
          <p:nvPr/>
        </p:nvSpPr>
        <p:spPr>
          <a:xfrm>
            <a:off x="6941820" y="4824887"/>
            <a:ext cx="5250180" cy="8801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，单击此处添加文本，单击此处添加文本。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A2202C-55BA-4524-8775-B40B7CED1914}"/>
              </a:ext>
            </a:extLst>
          </p:cNvPr>
          <p:cNvSpPr txBox="1"/>
          <p:nvPr/>
        </p:nvSpPr>
        <p:spPr>
          <a:xfrm>
            <a:off x="2350098" y="163238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E5CE0-14D9-4F54-A145-5CE824E77431}"/>
              </a:ext>
            </a:extLst>
          </p:cNvPr>
          <p:cNvSpPr txBox="1"/>
          <p:nvPr/>
        </p:nvSpPr>
        <p:spPr>
          <a:xfrm>
            <a:off x="2555283" y="348749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8402AB-9E46-441F-8789-704C3EA76761}"/>
              </a:ext>
            </a:extLst>
          </p:cNvPr>
          <p:cNvSpPr txBox="1"/>
          <p:nvPr/>
        </p:nvSpPr>
        <p:spPr>
          <a:xfrm>
            <a:off x="3199411" y="505220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</a:t>
            </a:r>
            <a:endParaRPr lang="en-US" altLang="zh-CN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202398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000">
        <p:checker/>
      </p:transition>
    </mc:Choice>
    <mc:Fallback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6" grpId="0"/>
      <p:bldP spid="3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393353" y="1963482"/>
            <a:ext cx="1672167" cy="1466849"/>
            <a:chOff x="3339394" y="1213123"/>
            <a:chExt cx="1254125" cy="1100137"/>
          </a:xfrm>
        </p:grpSpPr>
        <p:sp>
          <p:nvSpPr>
            <p:cNvPr id="8" name="MH_Other_1"/>
            <p:cNvSpPr/>
            <p:nvPr>
              <p:custDataLst>
                <p:tags r:id="rId11"/>
              </p:custDataLst>
            </p:nvPr>
          </p:nvSpPr>
          <p:spPr>
            <a:xfrm>
              <a:off x="3339394" y="1213123"/>
              <a:ext cx="1254125" cy="1100137"/>
            </a:xfrm>
            <a:custGeom>
              <a:avLst/>
              <a:gdLst>
                <a:gd name="connsiteX0" fmla="*/ 463709 w 1872000"/>
                <a:gd name="connsiteY0" fmla="*/ 0 h 1642242"/>
                <a:gd name="connsiteX1" fmla="*/ 1408291 w 1872000"/>
                <a:gd name="connsiteY1" fmla="*/ 0 h 1642242"/>
                <a:gd name="connsiteX2" fmla="*/ 1459327 w 1872000"/>
                <a:gd name="connsiteY2" fmla="*/ 31542 h 1642242"/>
                <a:gd name="connsiteX3" fmla="*/ 1518577 w 1872000"/>
                <a:gd name="connsiteY3" fmla="*/ 81274 h 1642242"/>
                <a:gd name="connsiteX4" fmla="*/ 1870181 w 1872000"/>
                <a:gd name="connsiteY4" fmla="*/ 784484 h 1642242"/>
                <a:gd name="connsiteX5" fmla="*/ 1872000 w 1872000"/>
                <a:gd name="connsiteY5" fmla="*/ 821121 h 1642242"/>
                <a:gd name="connsiteX6" fmla="*/ 1870181 w 1872000"/>
                <a:gd name="connsiteY6" fmla="*/ 857758 h 1642242"/>
                <a:gd name="connsiteX7" fmla="*/ 1518577 w 1872000"/>
                <a:gd name="connsiteY7" fmla="*/ 1560969 h 1642242"/>
                <a:gd name="connsiteX8" fmla="*/ 1459327 w 1872000"/>
                <a:gd name="connsiteY8" fmla="*/ 1610700 h 1642242"/>
                <a:gd name="connsiteX9" fmla="*/ 1408291 w 1872000"/>
                <a:gd name="connsiteY9" fmla="*/ 1642242 h 1642242"/>
                <a:gd name="connsiteX10" fmla="*/ 463709 w 1872000"/>
                <a:gd name="connsiteY10" fmla="*/ 1642242 h 1642242"/>
                <a:gd name="connsiteX11" fmla="*/ 412673 w 1872000"/>
                <a:gd name="connsiteY11" fmla="*/ 1610700 h 1642242"/>
                <a:gd name="connsiteX12" fmla="*/ 353425 w 1872000"/>
                <a:gd name="connsiteY12" fmla="*/ 1560970 h 1642242"/>
                <a:gd name="connsiteX13" fmla="*/ 1819 w 1872000"/>
                <a:gd name="connsiteY13" fmla="*/ 857758 h 1642242"/>
                <a:gd name="connsiteX14" fmla="*/ 0 w 1872000"/>
                <a:gd name="connsiteY14" fmla="*/ 821121 h 1642242"/>
                <a:gd name="connsiteX15" fmla="*/ 1819 w 1872000"/>
                <a:gd name="connsiteY15" fmla="*/ 784484 h 1642242"/>
                <a:gd name="connsiteX16" fmla="*/ 353425 w 1872000"/>
                <a:gd name="connsiteY16" fmla="*/ 81272 h 1642242"/>
                <a:gd name="connsiteX17" fmla="*/ 412673 w 1872000"/>
                <a:gd name="connsiteY17" fmla="*/ 31542 h 164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000" h="1642242">
                  <a:moveTo>
                    <a:pt x="463709" y="0"/>
                  </a:moveTo>
                  <a:lnTo>
                    <a:pt x="1408291" y="0"/>
                  </a:lnTo>
                  <a:lnTo>
                    <a:pt x="1459327" y="31542"/>
                  </a:lnTo>
                  <a:lnTo>
                    <a:pt x="1518577" y="81274"/>
                  </a:lnTo>
                  <a:lnTo>
                    <a:pt x="1870181" y="784484"/>
                  </a:lnTo>
                  <a:lnTo>
                    <a:pt x="1872000" y="821121"/>
                  </a:lnTo>
                  <a:lnTo>
                    <a:pt x="1870181" y="857758"/>
                  </a:lnTo>
                  <a:lnTo>
                    <a:pt x="1518577" y="1560969"/>
                  </a:lnTo>
                  <a:lnTo>
                    <a:pt x="1459327" y="1610700"/>
                  </a:lnTo>
                  <a:lnTo>
                    <a:pt x="1408291" y="1642242"/>
                  </a:lnTo>
                  <a:lnTo>
                    <a:pt x="463709" y="1642242"/>
                  </a:lnTo>
                  <a:lnTo>
                    <a:pt x="412673" y="1610700"/>
                  </a:lnTo>
                  <a:lnTo>
                    <a:pt x="353425" y="1560970"/>
                  </a:lnTo>
                  <a:lnTo>
                    <a:pt x="1819" y="857758"/>
                  </a:lnTo>
                  <a:lnTo>
                    <a:pt x="0" y="821121"/>
                  </a:lnTo>
                  <a:lnTo>
                    <a:pt x="1819" y="784484"/>
                  </a:lnTo>
                  <a:lnTo>
                    <a:pt x="353425" y="81272"/>
                  </a:lnTo>
                  <a:lnTo>
                    <a:pt x="412673" y="3154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2133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MH_SubTitle_1"/>
            <p:cNvSpPr/>
            <p:nvPr>
              <p:custDataLst>
                <p:tags r:id="rId12"/>
              </p:custDataLst>
            </p:nvPr>
          </p:nvSpPr>
          <p:spPr>
            <a:xfrm>
              <a:off x="3490066" y="1345250"/>
              <a:ext cx="953579" cy="836541"/>
            </a:xfrm>
            <a:custGeom>
              <a:avLst/>
              <a:gdLst>
                <a:gd name="connsiteX0" fmla="*/ 463709 w 1872000"/>
                <a:gd name="connsiteY0" fmla="*/ 0 h 1642242"/>
                <a:gd name="connsiteX1" fmla="*/ 1408291 w 1872000"/>
                <a:gd name="connsiteY1" fmla="*/ 0 h 1642242"/>
                <a:gd name="connsiteX2" fmla="*/ 1459327 w 1872000"/>
                <a:gd name="connsiteY2" fmla="*/ 31542 h 1642242"/>
                <a:gd name="connsiteX3" fmla="*/ 1518577 w 1872000"/>
                <a:gd name="connsiteY3" fmla="*/ 81274 h 1642242"/>
                <a:gd name="connsiteX4" fmla="*/ 1870181 w 1872000"/>
                <a:gd name="connsiteY4" fmla="*/ 784484 h 1642242"/>
                <a:gd name="connsiteX5" fmla="*/ 1872000 w 1872000"/>
                <a:gd name="connsiteY5" fmla="*/ 821121 h 1642242"/>
                <a:gd name="connsiteX6" fmla="*/ 1870181 w 1872000"/>
                <a:gd name="connsiteY6" fmla="*/ 857758 h 1642242"/>
                <a:gd name="connsiteX7" fmla="*/ 1518577 w 1872000"/>
                <a:gd name="connsiteY7" fmla="*/ 1560969 h 1642242"/>
                <a:gd name="connsiteX8" fmla="*/ 1459327 w 1872000"/>
                <a:gd name="connsiteY8" fmla="*/ 1610700 h 1642242"/>
                <a:gd name="connsiteX9" fmla="*/ 1408291 w 1872000"/>
                <a:gd name="connsiteY9" fmla="*/ 1642242 h 1642242"/>
                <a:gd name="connsiteX10" fmla="*/ 463709 w 1872000"/>
                <a:gd name="connsiteY10" fmla="*/ 1642242 h 1642242"/>
                <a:gd name="connsiteX11" fmla="*/ 412673 w 1872000"/>
                <a:gd name="connsiteY11" fmla="*/ 1610700 h 1642242"/>
                <a:gd name="connsiteX12" fmla="*/ 353425 w 1872000"/>
                <a:gd name="connsiteY12" fmla="*/ 1560970 h 1642242"/>
                <a:gd name="connsiteX13" fmla="*/ 1819 w 1872000"/>
                <a:gd name="connsiteY13" fmla="*/ 857758 h 1642242"/>
                <a:gd name="connsiteX14" fmla="*/ 0 w 1872000"/>
                <a:gd name="connsiteY14" fmla="*/ 821121 h 1642242"/>
                <a:gd name="connsiteX15" fmla="*/ 1819 w 1872000"/>
                <a:gd name="connsiteY15" fmla="*/ 784484 h 1642242"/>
                <a:gd name="connsiteX16" fmla="*/ 353425 w 1872000"/>
                <a:gd name="connsiteY16" fmla="*/ 81272 h 1642242"/>
                <a:gd name="connsiteX17" fmla="*/ 412673 w 1872000"/>
                <a:gd name="connsiteY17" fmla="*/ 31542 h 164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000" h="1642242">
                  <a:moveTo>
                    <a:pt x="463709" y="0"/>
                  </a:moveTo>
                  <a:lnTo>
                    <a:pt x="1408291" y="0"/>
                  </a:lnTo>
                  <a:lnTo>
                    <a:pt x="1459327" y="31542"/>
                  </a:lnTo>
                  <a:lnTo>
                    <a:pt x="1518577" y="81274"/>
                  </a:lnTo>
                  <a:lnTo>
                    <a:pt x="1870181" y="784484"/>
                  </a:lnTo>
                  <a:lnTo>
                    <a:pt x="1872000" y="821121"/>
                  </a:lnTo>
                  <a:lnTo>
                    <a:pt x="1870181" y="857758"/>
                  </a:lnTo>
                  <a:lnTo>
                    <a:pt x="1518577" y="1560969"/>
                  </a:lnTo>
                  <a:lnTo>
                    <a:pt x="1459327" y="1610700"/>
                  </a:lnTo>
                  <a:lnTo>
                    <a:pt x="1408291" y="1642242"/>
                  </a:lnTo>
                  <a:lnTo>
                    <a:pt x="463709" y="1642242"/>
                  </a:lnTo>
                  <a:lnTo>
                    <a:pt x="412673" y="1610700"/>
                  </a:lnTo>
                  <a:lnTo>
                    <a:pt x="353425" y="1560970"/>
                  </a:lnTo>
                  <a:lnTo>
                    <a:pt x="1819" y="857758"/>
                  </a:lnTo>
                  <a:lnTo>
                    <a:pt x="0" y="821121"/>
                  </a:lnTo>
                  <a:lnTo>
                    <a:pt x="1819" y="784484"/>
                  </a:lnTo>
                  <a:lnTo>
                    <a:pt x="353425" y="81272"/>
                  </a:lnTo>
                  <a:lnTo>
                    <a:pt x="412673" y="315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添加标题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12011" y="1963482"/>
            <a:ext cx="1672167" cy="1466851"/>
            <a:chOff x="4547481" y="1856060"/>
            <a:chExt cx="1254125" cy="1100138"/>
          </a:xfrm>
        </p:grpSpPr>
        <p:sp>
          <p:nvSpPr>
            <p:cNvPr id="11" name="MH_Other_2"/>
            <p:cNvSpPr/>
            <p:nvPr>
              <p:custDataLst>
                <p:tags r:id="rId9"/>
              </p:custDataLst>
            </p:nvPr>
          </p:nvSpPr>
          <p:spPr>
            <a:xfrm>
              <a:off x="4547481" y="1856060"/>
              <a:ext cx="1254125" cy="1100138"/>
            </a:xfrm>
            <a:custGeom>
              <a:avLst/>
              <a:gdLst>
                <a:gd name="connsiteX0" fmla="*/ 463709 w 1872000"/>
                <a:gd name="connsiteY0" fmla="*/ 0 h 1642242"/>
                <a:gd name="connsiteX1" fmla="*/ 1408291 w 1872000"/>
                <a:gd name="connsiteY1" fmla="*/ 0 h 1642242"/>
                <a:gd name="connsiteX2" fmla="*/ 1459327 w 1872000"/>
                <a:gd name="connsiteY2" fmla="*/ 31542 h 1642242"/>
                <a:gd name="connsiteX3" fmla="*/ 1518577 w 1872000"/>
                <a:gd name="connsiteY3" fmla="*/ 81274 h 1642242"/>
                <a:gd name="connsiteX4" fmla="*/ 1870181 w 1872000"/>
                <a:gd name="connsiteY4" fmla="*/ 784484 h 1642242"/>
                <a:gd name="connsiteX5" fmla="*/ 1872000 w 1872000"/>
                <a:gd name="connsiteY5" fmla="*/ 821121 h 1642242"/>
                <a:gd name="connsiteX6" fmla="*/ 1870181 w 1872000"/>
                <a:gd name="connsiteY6" fmla="*/ 857758 h 1642242"/>
                <a:gd name="connsiteX7" fmla="*/ 1518577 w 1872000"/>
                <a:gd name="connsiteY7" fmla="*/ 1560969 h 1642242"/>
                <a:gd name="connsiteX8" fmla="*/ 1459327 w 1872000"/>
                <a:gd name="connsiteY8" fmla="*/ 1610700 h 1642242"/>
                <a:gd name="connsiteX9" fmla="*/ 1408291 w 1872000"/>
                <a:gd name="connsiteY9" fmla="*/ 1642242 h 1642242"/>
                <a:gd name="connsiteX10" fmla="*/ 463709 w 1872000"/>
                <a:gd name="connsiteY10" fmla="*/ 1642242 h 1642242"/>
                <a:gd name="connsiteX11" fmla="*/ 412673 w 1872000"/>
                <a:gd name="connsiteY11" fmla="*/ 1610700 h 1642242"/>
                <a:gd name="connsiteX12" fmla="*/ 353425 w 1872000"/>
                <a:gd name="connsiteY12" fmla="*/ 1560970 h 1642242"/>
                <a:gd name="connsiteX13" fmla="*/ 1819 w 1872000"/>
                <a:gd name="connsiteY13" fmla="*/ 857758 h 1642242"/>
                <a:gd name="connsiteX14" fmla="*/ 0 w 1872000"/>
                <a:gd name="connsiteY14" fmla="*/ 821121 h 1642242"/>
                <a:gd name="connsiteX15" fmla="*/ 1819 w 1872000"/>
                <a:gd name="connsiteY15" fmla="*/ 784484 h 1642242"/>
                <a:gd name="connsiteX16" fmla="*/ 353425 w 1872000"/>
                <a:gd name="connsiteY16" fmla="*/ 81272 h 1642242"/>
                <a:gd name="connsiteX17" fmla="*/ 412673 w 1872000"/>
                <a:gd name="connsiteY17" fmla="*/ 31542 h 164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000" h="1642242">
                  <a:moveTo>
                    <a:pt x="463709" y="0"/>
                  </a:moveTo>
                  <a:lnTo>
                    <a:pt x="1408291" y="0"/>
                  </a:lnTo>
                  <a:lnTo>
                    <a:pt x="1459327" y="31542"/>
                  </a:lnTo>
                  <a:lnTo>
                    <a:pt x="1518577" y="81274"/>
                  </a:lnTo>
                  <a:lnTo>
                    <a:pt x="1870181" y="784484"/>
                  </a:lnTo>
                  <a:lnTo>
                    <a:pt x="1872000" y="821121"/>
                  </a:lnTo>
                  <a:lnTo>
                    <a:pt x="1870181" y="857758"/>
                  </a:lnTo>
                  <a:lnTo>
                    <a:pt x="1518577" y="1560969"/>
                  </a:lnTo>
                  <a:lnTo>
                    <a:pt x="1459327" y="1610700"/>
                  </a:lnTo>
                  <a:lnTo>
                    <a:pt x="1408291" y="1642242"/>
                  </a:lnTo>
                  <a:lnTo>
                    <a:pt x="463709" y="1642242"/>
                  </a:lnTo>
                  <a:lnTo>
                    <a:pt x="412673" y="1610700"/>
                  </a:lnTo>
                  <a:lnTo>
                    <a:pt x="353425" y="1560970"/>
                  </a:lnTo>
                  <a:lnTo>
                    <a:pt x="1819" y="857758"/>
                  </a:lnTo>
                  <a:lnTo>
                    <a:pt x="0" y="821121"/>
                  </a:lnTo>
                  <a:lnTo>
                    <a:pt x="1819" y="784484"/>
                  </a:lnTo>
                  <a:lnTo>
                    <a:pt x="353425" y="81272"/>
                  </a:lnTo>
                  <a:lnTo>
                    <a:pt x="412673" y="3154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2133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3" name="MH_SubTitle_2"/>
            <p:cNvSpPr/>
            <p:nvPr>
              <p:custDataLst>
                <p:tags r:id="rId10"/>
              </p:custDataLst>
            </p:nvPr>
          </p:nvSpPr>
          <p:spPr>
            <a:xfrm>
              <a:off x="4697160" y="1987603"/>
              <a:ext cx="953579" cy="836541"/>
            </a:xfrm>
            <a:custGeom>
              <a:avLst/>
              <a:gdLst>
                <a:gd name="connsiteX0" fmla="*/ 463709 w 1872000"/>
                <a:gd name="connsiteY0" fmla="*/ 0 h 1642242"/>
                <a:gd name="connsiteX1" fmla="*/ 1408291 w 1872000"/>
                <a:gd name="connsiteY1" fmla="*/ 0 h 1642242"/>
                <a:gd name="connsiteX2" fmla="*/ 1459327 w 1872000"/>
                <a:gd name="connsiteY2" fmla="*/ 31542 h 1642242"/>
                <a:gd name="connsiteX3" fmla="*/ 1518577 w 1872000"/>
                <a:gd name="connsiteY3" fmla="*/ 81274 h 1642242"/>
                <a:gd name="connsiteX4" fmla="*/ 1870181 w 1872000"/>
                <a:gd name="connsiteY4" fmla="*/ 784484 h 1642242"/>
                <a:gd name="connsiteX5" fmla="*/ 1872000 w 1872000"/>
                <a:gd name="connsiteY5" fmla="*/ 821121 h 1642242"/>
                <a:gd name="connsiteX6" fmla="*/ 1870181 w 1872000"/>
                <a:gd name="connsiteY6" fmla="*/ 857758 h 1642242"/>
                <a:gd name="connsiteX7" fmla="*/ 1518577 w 1872000"/>
                <a:gd name="connsiteY7" fmla="*/ 1560969 h 1642242"/>
                <a:gd name="connsiteX8" fmla="*/ 1459327 w 1872000"/>
                <a:gd name="connsiteY8" fmla="*/ 1610700 h 1642242"/>
                <a:gd name="connsiteX9" fmla="*/ 1408291 w 1872000"/>
                <a:gd name="connsiteY9" fmla="*/ 1642242 h 1642242"/>
                <a:gd name="connsiteX10" fmla="*/ 463709 w 1872000"/>
                <a:gd name="connsiteY10" fmla="*/ 1642242 h 1642242"/>
                <a:gd name="connsiteX11" fmla="*/ 412673 w 1872000"/>
                <a:gd name="connsiteY11" fmla="*/ 1610700 h 1642242"/>
                <a:gd name="connsiteX12" fmla="*/ 353425 w 1872000"/>
                <a:gd name="connsiteY12" fmla="*/ 1560970 h 1642242"/>
                <a:gd name="connsiteX13" fmla="*/ 1819 w 1872000"/>
                <a:gd name="connsiteY13" fmla="*/ 857758 h 1642242"/>
                <a:gd name="connsiteX14" fmla="*/ 0 w 1872000"/>
                <a:gd name="connsiteY14" fmla="*/ 821121 h 1642242"/>
                <a:gd name="connsiteX15" fmla="*/ 1819 w 1872000"/>
                <a:gd name="connsiteY15" fmla="*/ 784484 h 1642242"/>
                <a:gd name="connsiteX16" fmla="*/ 353425 w 1872000"/>
                <a:gd name="connsiteY16" fmla="*/ 81272 h 1642242"/>
                <a:gd name="connsiteX17" fmla="*/ 412673 w 1872000"/>
                <a:gd name="connsiteY17" fmla="*/ 31542 h 164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000" h="1642242">
                  <a:moveTo>
                    <a:pt x="463709" y="0"/>
                  </a:moveTo>
                  <a:lnTo>
                    <a:pt x="1408291" y="0"/>
                  </a:lnTo>
                  <a:lnTo>
                    <a:pt x="1459327" y="31542"/>
                  </a:lnTo>
                  <a:lnTo>
                    <a:pt x="1518577" y="81274"/>
                  </a:lnTo>
                  <a:lnTo>
                    <a:pt x="1870181" y="784484"/>
                  </a:lnTo>
                  <a:lnTo>
                    <a:pt x="1872000" y="821121"/>
                  </a:lnTo>
                  <a:lnTo>
                    <a:pt x="1870181" y="857758"/>
                  </a:lnTo>
                  <a:lnTo>
                    <a:pt x="1518577" y="1560969"/>
                  </a:lnTo>
                  <a:lnTo>
                    <a:pt x="1459327" y="1610700"/>
                  </a:lnTo>
                  <a:lnTo>
                    <a:pt x="1408291" y="1642242"/>
                  </a:lnTo>
                  <a:lnTo>
                    <a:pt x="463709" y="1642242"/>
                  </a:lnTo>
                  <a:lnTo>
                    <a:pt x="412673" y="1610700"/>
                  </a:lnTo>
                  <a:lnTo>
                    <a:pt x="353425" y="1560970"/>
                  </a:lnTo>
                  <a:lnTo>
                    <a:pt x="1819" y="857758"/>
                  </a:lnTo>
                  <a:lnTo>
                    <a:pt x="0" y="821121"/>
                  </a:lnTo>
                  <a:lnTo>
                    <a:pt x="1819" y="784484"/>
                  </a:lnTo>
                  <a:lnTo>
                    <a:pt x="353425" y="81272"/>
                  </a:lnTo>
                  <a:lnTo>
                    <a:pt x="412673" y="315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添加标题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07823" y="3426882"/>
            <a:ext cx="1672167" cy="1468967"/>
            <a:chOff x="3339394" y="2497410"/>
            <a:chExt cx="1254125" cy="1101725"/>
          </a:xfrm>
        </p:grpSpPr>
        <p:sp>
          <p:nvSpPr>
            <p:cNvPr id="16" name="MH_Other_3"/>
            <p:cNvSpPr/>
            <p:nvPr>
              <p:custDataLst>
                <p:tags r:id="rId7"/>
              </p:custDataLst>
            </p:nvPr>
          </p:nvSpPr>
          <p:spPr>
            <a:xfrm>
              <a:off x="3339394" y="2497410"/>
              <a:ext cx="1254125" cy="1101725"/>
            </a:xfrm>
            <a:custGeom>
              <a:avLst/>
              <a:gdLst>
                <a:gd name="connsiteX0" fmla="*/ 463709 w 1872000"/>
                <a:gd name="connsiteY0" fmla="*/ 0 h 1642242"/>
                <a:gd name="connsiteX1" fmla="*/ 1408291 w 1872000"/>
                <a:gd name="connsiteY1" fmla="*/ 0 h 1642242"/>
                <a:gd name="connsiteX2" fmla="*/ 1459327 w 1872000"/>
                <a:gd name="connsiteY2" fmla="*/ 31542 h 1642242"/>
                <a:gd name="connsiteX3" fmla="*/ 1518577 w 1872000"/>
                <a:gd name="connsiteY3" fmla="*/ 81274 h 1642242"/>
                <a:gd name="connsiteX4" fmla="*/ 1870181 w 1872000"/>
                <a:gd name="connsiteY4" fmla="*/ 784484 h 1642242"/>
                <a:gd name="connsiteX5" fmla="*/ 1872000 w 1872000"/>
                <a:gd name="connsiteY5" fmla="*/ 821121 h 1642242"/>
                <a:gd name="connsiteX6" fmla="*/ 1870181 w 1872000"/>
                <a:gd name="connsiteY6" fmla="*/ 857758 h 1642242"/>
                <a:gd name="connsiteX7" fmla="*/ 1518577 w 1872000"/>
                <a:gd name="connsiteY7" fmla="*/ 1560969 h 1642242"/>
                <a:gd name="connsiteX8" fmla="*/ 1459327 w 1872000"/>
                <a:gd name="connsiteY8" fmla="*/ 1610700 h 1642242"/>
                <a:gd name="connsiteX9" fmla="*/ 1408291 w 1872000"/>
                <a:gd name="connsiteY9" fmla="*/ 1642242 h 1642242"/>
                <a:gd name="connsiteX10" fmla="*/ 463709 w 1872000"/>
                <a:gd name="connsiteY10" fmla="*/ 1642242 h 1642242"/>
                <a:gd name="connsiteX11" fmla="*/ 412673 w 1872000"/>
                <a:gd name="connsiteY11" fmla="*/ 1610700 h 1642242"/>
                <a:gd name="connsiteX12" fmla="*/ 353425 w 1872000"/>
                <a:gd name="connsiteY12" fmla="*/ 1560970 h 1642242"/>
                <a:gd name="connsiteX13" fmla="*/ 1819 w 1872000"/>
                <a:gd name="connsiteY13" fmla="*/ 857758 h 1642242"/>
                <a:gd name="connsiteX14" fmla="*/ 0 w 1872000"/>
                <a:gd name="connsiteY14" fmla="*/ 821121 h 1642242"/>
                <a:gd name="connsiteX15" fmla="*/ 1819 w 1872000"/>
                <a:gd name="connsiteY15" fmla="*/ 784484 h 1642242"/>
                <a:gd name="connsiteX16" fmla="*/ 353425 w 1872000"/>
                <a:gd name="connsiteY16" fmla="*/ 81272 h 1642242"/>
                <a:gd name="connsiteX17" fmla="*/ 412673 w 1872000"/>
                <a:gd name="connsiteY17" fmla="*/ 31542 h 164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000" h="1642242">
                  <a:moveTo>
                    <a:pt x="463709" y="0"/>
                  </a:moveTo>
                  <a:lnTo>
                    <a:pt x="1408291" y="0"/>
                  </a:lnTo>
                  <a:lnTo>
                    <a:pt x="1459327" y="31542"/>
                  </a:lnTo>
                  <a:lnTo>
                    <a:pt x="1518577" y="81274"/>
                  </a:lnTo>
                  <a:lnTo>
                    <a:pt x="1870181" y="784484"/>
                  </a:lnTo>
                  <a:lnTo>
                    <a:pt x="1872000" y="821121"/>
                  </a:lnTo>
                  <a:lnTo>
                    <a:pt x="1870181" y="857758"/>
                  </a:lnTo>
                  <a:lnTo>
                    <a:pt x="1518577" y="1560969"/>
                  </a:lnTo>
                  <a:lnTo>
                    <a:pt x="1459327" y="1610700"/>
                  </a:lnTo>
                  <a:lnTo>
                    <a:pt x="1408291" y="1642242"/>
                  </a:lnTo>
                  <a:lnTo>
                    <a:pt x="463709" y="1642242"/>
                  </a:lnTo>
                  <a:lnTo>
                    <a:pt x="412673" y="1610700"/>
                  </a:lnTo>
                  <a:lnTo>
                    <a:pt x="353425" y="1560970"/>
                  </a:lnTo>
                  <a:lnTo>
                    <a:pt x="1819" y="857758"/>
                  </a:lnTo>
                  <a:lnTo>
                    <a:pt x="0" y="821121"/>
                  </a:lnTo>
                  <a:lnTo>
                    <a:pt x="1819" y="784484"/>
                  </a:lnTo>
                  <a:lnTo>
                    <a:pt x="353425" y="81272"/>
                  </a:lnTo>
                  <a:lnTo>
                    <a:pt x="412673" y="3154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2133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7" name="MH_SubTitle_3"/>
            <p:cNvSpPr/>
            <p:nvPr>
              <p:custDataLst>
                <p:tags r:id="rId8"/>
              </p:custDataLst>
            </p:nvPr>
          </p:nvSpPr>
          <p:spPr>
            <a:xfrm>
              <a:off x="3490066" y="2629956"/>
              <a:ext cx="953579" cy="836541"/>
            </a:xfrm>
            <a:custGeom>
              <a:avLst/>
              <a:gdLst>
                <a:gd name="connsiteX0" fmla="*/ 463709 w 1872000"/>
                <a:gd name="connsiteY0" fmla="*/ 0 h 1642242"/>
                <a:gd name="connsiteX1" fmla="*/ 1408291 w 1872000"/>
                <a:gd name="connsiteY1" fmla="*/ 0 h 1642242"/>
                <a:gd name="connsiteX2" fmla="*/ 1459327 w 1872000"/>
                <a:gd name="connsiteY2" fmla="*/ 31542 h 1642242"/>
                <a:gd name="connsiteX3" fmla="*/ 1518577 w 1872000"/>
                <a:gd name="connsiteY3" fmla="*/ 81274 h 1642242"/>
                <a:gd name="connsiteX4" fmla="*/ 1870181 w 1872000"/>
                <a:gd name="connsiteY4" fmla="*/ 784484 h 1642242"/>
                <a:gd name="connsiteX5" fmla="*/ 1872000 w 1872000"/>
                <a:gd name="connsiteY5" fmla="*/ 821121 h 1642242"/>
                <a:gd name="connsiteX6" fmla="*/ 1870181 w 1872000"/>
                <a:gd name="connsiteY6" fmla="*/ 857758 h 1642242"/>
                <a:gd name="connsiteX7" fmla="*/ 1518577 w 1872000"/>
                <a:gd name="connsiteY7" fmla="*/ 1560969 h 1642242"/>
                <a:gd name="connsiteX8" fmla="*/ 1459327 w 1872000"/>
                <a:gd name="connsiteY8" fmla="*/ 1610700 h 1642242"/>
                <a:gd name="connsiteX9" fmla="*/ 1408291 w 1872000"/>
                <a:gd name="connsiteY9" fmla="*/ 1642242 h 1642242"/>
                <a:gd name="connsiteX10" fmla="*/ 463709 w 1872000"/>
                <a:gd name="connsiteY10" fmla="*/ 1642242 h 1642242"/>
                <a:gd name="connsiteX11" fmla="*/ 412673 w 1872000"/>
                <a:gd name="connsiteY11" fmla="*/ 1610700 h 1642242"/>
                <a:gd name="connsiteX12" fmla="*/ 353425 w 1872000"/>
                <a:gd name="connsiteY12" fmla="*/ 1560970 h 1642242"/>
                <a:gd name="connsiteX13" fmla="*/ 1819 w 1872000"/>
                <a:gd name="connsiteY13" fmla="*/ 857758 h 1642242"/>
                <a:gd name="connsiteX14" fmla="*/ 0 w 1872000"/>
                <a:gd name="connsiteY14" fmla="*/ 821121 h 1642242"/>
                <a:gd name="connsiteX15" fmla="*/ 1819 w 1872000"/>
                <a:gd name="connsiteY15" fmla="*/ 784484 h 1642242"/>
                <a:gd name="connsiteX16" fmla="*/ 353425 w 1872000"/>
                <a:gd name="connsiteY16" fmla="*/ 81272 h 1642242"/>
                <a:gd name="connsiteX17" fmla="*/ 412673 w 1872000"/>
                <a:gd name="connsiteY17" fmla="*/ 31542 h 164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000" h="1642242">
                  <a:moveTo>
                    <a:pt x="463709" y="0"/>
                  </a:moveTo>
                  <a:lnTo>
                    <a:pt x="1408291" y="0"/>
                  </a:lnTo>
                  <a:lnTo>
                    <a:pt x="1459327" y="31542"/>
                  </a:lnTo>
                  <a:lnTo>
                    <a:pt x="1518577" y="81274"/>
                  </a:lnTo>
                  <a:lnTo>
                    <a:pt x="1870181" y="784484"/>
                  </a:lnTo>
                  <a:lnTo>
                    <a:pt x="1872000" y="821121"/>
                  </a:lnTo>
                  <a:lnTo>
                    <a:pt x="1870181" y="857758"/>
                  </a:lnTo>
                  <a:lnTo>
                    <a:pt x="1518577" y="1560969"/>
                  </a:lnTo>
                  <a:lnTo>
                    <a:pt x="1459327" y="1610700"/>
                  </a:lnTo>
                  <a:lnTo>
                    <a:pt x="1408291" y="1642242"/>
                  </a:lnTo>
                  <a:lnTo>
                    <a:pt x="463709" y="1642242"/>
                  </a:lnTo>
                  <a:lnTo>
                    <a:pt x="412673" y="1610700"/>
                  </a:lnTo>
                  <a:lnTo>
                    <a:pt x="353425" y="1560970"/>
                  </a:lnTo>
                  <a:lnTo>
                    <a:pt x="1819" y="857758"/>
                  </a:lnTo>
                  <a:lnTo>
                    <a:pt x="0" y="821121"/>
                  </a:lnTo>
                  <a:lnTo>
                    <a:pt x="1819" y="784484"/>
                  </a:lnTo>
                  <a:lnTo>
                    <a:pt x="353425" y="81272"/>
                  </a:lnTo>
                  <a:lnTo>
                    <a:pt x="412673" y="315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添加标题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12011" y="3429000"/>
            <a:ext cx="1672167" cy="1466849"/>
            <a:chOff x="4547481" y="3140348"/>
            <a:chExt cx="1254125" cy="1100137"/>
          </a:xfrm>
        </p:grpSpPr>
        <p:sp>
          <p:nvSpPr>
            <p:cNvPr id="19" name="MH_Other_4"/>
            <p:cNvSpPr/>
            <p:nvPr>
              <p:custDataLst>
                <p:tags r:id="rId5"/>
              </p:custDataLst>
            </p:nvPr>
          </p:nvSpPr>
          <p:spPr>
            <a:xfrm>
              <a:off x="4547481" y="3140348"/>
              <a:ext cx="1254125" cy="1100137"/>
            </a:xfrm>
            <a:custGeom>
              <a:avLst/>
              <a:gdLst>
                <a:gd name="connsiteX0" fmla="*/ 463709 w 1872000"/>
                <a:gd name="connsiteY0" fmla="*/ 0 h 1642242"/>
                <a:gd name="connsiteX1" fmla="*/ 1408291 w 1872000"/>
                <a:gd name="connsiteY1" fmla="*/ 0 h 1642242"/>
                <a:gd name="connsiteX2" fmla="*/ 1459327 w 1872000"/>
                <a:gd name="connsiteY2" fmla="*/ 31542 h 1642242"/>
                <a:gd name="connsiteX3" fmla="*/ 1518577 w 1872000"/>
                <a:gd name="connsiteY3" fmla="*/ 81274 h 1642242"/>
                <a:gd name="connsiteX4" fmla="*/ 1870181 w 1872000"/>
                <a:gd name="connsiteY4" fmla="*/ 784484 h 1642242"/>
                <a:gd name="connsiteX5" fmla="*/ 1872000 w 1872000"/>
                <a:gd name="connsiteY5" fmla="*/ 821121 h 1642242"/>
                <a:gd name="connsiteX6" fmla="*/ 1870181 w 1872000"/>
                <a:gd name="connsiteY6" fmla="*/ 857758 h 1642242"/>
                <a:gd name="connsiteX7" fmla="*/ 1518577 w 1872000"/>
                <a:gd name="connsiteY7" fmla="*/ 1560969 h 1642242"/>
                <a:gd name="connsiteX8" fmla="*/ 1459327 w 1872000"/>
                <a:gd name="connsiteY8" fmla="*/ 1610700 h 1642242"/>
                <a:gd name="connsiteX9" fmla="*/ 1408291 w 1872000"/>
                <a:gd name="connsiteY9" fmla="*/ 1642242 h 1642242"/>
                <a:gd name="connsiteX10" fmla="*/ 463709 w 1872000"/>
                <a:gd name="connsiteY10" fmla="*/ 1642242 h 1642242"/>
                <a:gd name="connsiteX11" fmla="*/ 412673 w 1872000"/>
                <a:gd name="connsiteY11" fmla="*/ 1610700 h 1642242"/>
                <a:gd name="connsiteX12" fmla="*/ 353425 w 1872000"/>
                <a:gd name="connsiteY12" fmla="*/ 1560970 h 1642242"/>
                <a:gd name="connsiteX13" fmla="*/ 1819 w 1872000"/>
                <a:gd name="connsiteY13" fmla="*/ 857758 h 1642242"/>
                <a:gd name="connsiteX14" fmla="*/ 0 w 1872000"/>
                <a:gd name="connsiteY14" fmla="*/ 821121 h 1642242"/>
                <a:gd name="connsiteX15" fmla="*/ 1819 w 1872000"/>
                <a:gd name="connsiteY15" fmla="*/ 784484 h 1642242"/>
                <a:gd name="connsiteX16" fmla="*/ 353425 w 1872000"/>
                <a:gd name="connsiteY16" fmla="*/ 81272 h 1642242"/>
                <a:gd name="connsiteX17" fmla="*/ 412673 w 1872000"/>
                <a:gd name="connsiteY17" fmla="*/ 31542 h 164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000" h="1642242">
                  <a:moveTo>
                    <a:pt x="463709" y="0"/>
                  </a:moveTo>
                  <a:lnTo>
                    <a:pt x="1408291" y="0"/>
                  </a:lnTo>
                  <a:lnTo>
                    <a:pt x="1459327" y="31542"/>
                  </a:lnTo>
                  <a:lnTo>
                    <a:pt x="1518577" y="81274"/>
                  </a:lnTo>
                  <a:lnTo>
                    <a:pt x="1870181" y="784484"/>
                  </a:lnTo>
                  <a:lnTo>
                    <a:pt x="1872000" y="821121"/>
                  </a:lnTo>
                  <a:lnTo>
                    <a:pt x="1870181" y="857758"/>
                  </a:lnTo>
                  <a:lnTo>
                    <a:pt x="1518577" y="1560969"/>
                  </a:lnTo>
                  <a:lnTo>
                    <a:pt x="1459327" y="1610700"/>
                  </a:lnTo>
                  <a:lnTo>
                    <a:pt x="1408291" y="1642242"/>
                  </a:lnTo>
                  <a:lnTo>
                    <a:pt x="463709" y="1642242"/>
                  </a:lnTo>
                  <a:lnTo>
                    <a:pt x="412673" y="1610700"/>
                  </a:lnTo>
                  <a:lnTo>
                    <a:pt x="353425" y="1560970"/>
                  </a:lnTo>
                  <a:lnTo>
                    <a:pt x="1819" y="857758"/>
                  </a:lnTo>
                  <a:lnTo>
                    <a:pt x="0" y="821121"/>
                  </a:lnTo>
                  <a:lnTo>
                    <a:pt x="1819" y="784484"/>
                  </a:lnTo>
                  <a:lnTo>
                    <a:pt x="353425" y="81272"/>
                  </a:lnTo>
                  <a:lnTo>
                    <a:pt x="412673" y="3154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2133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0" name="MH_SubTitle_4"/>
            <p:cNvSpPr/>
            <p:nvPr>
              <p:custDataLst>
                <p:tags r:id="rId6"/>
              </p:custDataLst>
            </p:nvPr>
          </p:nvSpPr>
          <p:spPr>
            <a:xfrm>
              <a:off x="4697159" y="3272308"/>
              <a:ext cx="953579" cy="836541"/>
            </a:xfrm>
            <a:custGeom>
              <a:avLst/>
              <a:gdLst>
                <a:gd name="connsiteX0" fmla="*/ 463709 w 1872000"/>
                <a:gd name="connsiteY0" fmla="*/ 0 h 1642242"/>
                <a:gd name="connsiteX1" fmla="*/ 1408291 w 1872000"/>
                <a:gd name="connsiteY1" fmla="*/ 0 h 1642242"/>
                <a:gd name="connsiteX2" fmla="*/ 1459327 w 1872000"/>
                <a:gd name="connsiteY2" fmla="*/ 31542 h 1642242"/>
                <a:gd name="connsiteX3" fmla="*/ 1518577 w 1872000"/>
                <a:gd name="connsiteY3" fmla="*/ 81274 h 1642242"/>
                <a:gd name="connsiteX4" fmla="*/ 1870181 w 1872000"/>
                <a:gd name="connsiteY4" fmla="*/ 784484 h 1642242"/>
                <a:gd name="connsiteX5" fmla="*/ 1872000 w 1872000"/>
                <a:gd name="connsiteY5" fmla="*/ 821121 h 1642242"/>
                <a:gd name="connsiteX6" fmla="*/ 1870181 w 1872000"/>
                <a:gd name="connsiteY6" fmla="*/ 857758 h 1642242"/>
                <a:gd name="connsiteX7" fmla="*/ 1518577 w 1872000"/>
                <a:gd name="connsiteY7" fmla="*/ 1560969 h 1642242"/>
                <a:gd name="connsiteX8" fmla="*/ 1459327 w 1872000"/>
                <a:gd name="connsiteY8" fmla="*/ 1610700 h 1642242"/>
                <a:gd name="connsiteX9" fmla="*/ 1408291 w 1872000"/>
                <a:gd name="connsiteY9" fmla="*/ 1642242 h 1642242"/>
                <a:gd name="connsiteX10" fmla="*/ 463709 w 1872000"/>
                <a:gd name="connsiteY10" fmla="*/ 1642242 h 1642242"/>
                <a:gd name="connsiteX11" fmla="*/ 412673 w 1872000"/>
                <a:gd name="connsiteY11" fmla="*/ 1610700 h 1642242"/>
                <a:gd name="connsiteX12" fmla="*/ 353425 w 1872000"/>
                <a:gd name="connsiteY12" fmla="*/ 1560970 h 1642242"/>
                <a:gd name="connsiteX13" fmla="*/ 1819 w 1872000"/>
                <a:gd name="connsiteY13" fmla="*/ 857758 h 1642242"/>
                <a:gd name="connsiteX14" fmla="*/ 0 w 1872000"/>
                <a:gd name="connsiteY14" fmla="*/ 821121 h 1642242"/>
                <a:gd name="connsiteX15" fmla="*/ 1819 w 1872000"/>
                <a:gd name="connsiteY15" fmla="*/ 784484 h 1642242"/>
                <a:gd name="connsiteX16" fmla="*/ 353425 w 1872000"/>
                <a:gd name="connsiteY16" fmla="*/ 81272 h 1642242"/>
                <a:gd name="connsiteX17" fmla="*/ 412673 w 1872000"/>
                <a:gd name="connsiteY17" fmla="*/ 31542 h 164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2000" h="1642242">
                  <a:moveTo>
                    <a:pt x="463709" y="0"/>
                  </a:moveTo>
                  <a:lnTo>
                    <a:pt x="1408291" y="0"/>
                  </a:lnTo>
                  <a:lnTo>
                    <a:pt x="1459327" y="31542"/>
                  </a:lnTo>
                  <a:lnTo>
                    <a:pt x="1518577" y="81274"/>
                  </a:lnTo>
                  <a:lnTo>
                    <a:pt x="1870181" y="784484"/>
                  </a:lnTo>
                  <a:lnTo>
                    <a:pt x="1872000" y="821121"/>
                  </a:lnTo>
                  <a:lnTo>
                    <a:pt x="1870181" y="857758"/>
                  </a:lnTo>
                  <a:lnTo>
                    <a:pt x="1518577" y="1560969"/>
                  </a:lnTo>
                  <a:lnTo>
                    <a:pt x="1459327" y="1610700"/>
                  </a:lnTo>
                  <a:lnTo>
                    <a:pt x="1408291" y="1642242"/>
                  </a:lnTo>
                  <a:lnTo>
                    <a:pt x="463709" y="1642242"/>
                  </a:lnTo>
                  <a:lnTo>
                    <a:pt x="412673" y="1610700"/>
                  </a:lnTo>
                  <a:lnTo>
                    <a:pt x="353425" y="1560970"/>
                  </a:lnTo>
                  <a:lnTo>
                    <a:pt x="1819" y="857758"/>
                  </a:lnTo>
                  <a:lnTo>
                    <a:pt x="0" y="821121"/>
                  </a:lnTo>
                  <a:lnTo>
                    <a:pt x="1819" y="784484"/>
                  </a:lnTo>
                  <a:lnTo>
                    <a:pt x="353425" y="81272"/>
                  </a:lnTo>
                  <a:lnTo>
                    <a:pt x="412673" y="315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添加标题</a:t>
              </a:r>
            </a:p>
          </p:txBody>
        </p:sp>
      </p:grpSp>
      <p:sp>
        <p:nvSpPr>
          <p:cNvPr id="21" name="MH_Text_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83750" y="1543571"/>
            <a:ext cx="3504000" cy="181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lvl="0" algn="r">
              <a:lnSpc>
                <a:spcPct val="150000"/>
              </a:lnSpc>
              <a:defRPr sz="1467" spc="300">
                <a:solidFill>
                  <a:srgbClr val="222B3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742950" indent="-285750">
              <a:defRPr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9pPr>
          </a:lstStyle>
          <a:p>
            <a:pPr algn="l"/>
            <a:r>
              <a:rPr lang="zh-CN" altLang="en-US" sz="1800" spc="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FZHei-B01S" panose="02010601030101010101" pitchFamily="2" charset="-122"/>
              </a:rPr>
              <a:t>单击此处添加文本，单击此处添加文本，单击此处添加文本。</a:t>
            </a:r>
          </a:p>
        </p:txBody>
      </p:sp>
      <p:sp>
        <p:nvSpPr>
          <p:cNvPr id="22" name="MH_Text_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983750" y="3254261"/>
            <a:ext cx="3504000" cy="181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lvl="0" algn="r">
              <a:lnSpc>
                <a:spcPct val="150000"/>
              </a:lnSpc>
              <a:defRPr sz="1467" spc="300">
                <a:solidFill>
                  <a:srgbClr val="222B3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742950" indent="-285750">
              <a:defRPr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9pPr>
          </a:lstStyle>
          <a:p>
            <a:pPr algn="l"/>
            <a:r>
              <a:rPr lang="zh-CN" altLang="en-US" sz="1800" spc="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FZHei-B01S" panose="02010601030101010101" pitchFamily="2" charset="-122"/>
              </a:rPr>
              <a:t>单击此处添加文本，单击此处添加文本，单击此处添加文本。</a:t>
            </a:r>
          </a:p>
        </p:txBody>
      </p:sp>
      <p:sp>
        <p:nvSpPr>
          <p:cNvPr id="23" name="MH_Text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9780" y="1677475"/>
            <a:ext cx="3504000" cy="17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itchFamily="2" charset="-122"/>
                <a:ea typeface="等线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FZHei-B01S" panose="02010601030101010101" pitchFamily="2" charset="-122"/>
              </a:rPr>
              <a:t>单击此处添加文本，单击此处添加文本，单击此处添加文本。</a:t>
            </a:r>
          </a:p>
        </p:txBody>
      </p:sp>
      <p:sp>
        <p:nvSpPr>
          <p:cNvPr id="24" name="MH_Text_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04250" y="3283718"/>
            <a:ext cx="3504000" cy="17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lvl="0" algn="r">
              <a:lnSpc>
                <a:spcPct val="150000"/>
              </a:lnSpc>
              <a:defRPr sz="1467" spc="300">
                <a:solidFill>
                  <a:srgbClr val="222B3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742950" indent="-285750">
              <a:defRPr>
                <a:latin typeface="等线" pitchFamily="2" charset="-122"/>
                <a:ea typeface="等线" pitchFamily="2" charset="-122"/>
              </a:defRPr>
            </a:lvl2pPr>
            <a:lvl3pPr marL="1143000" indent="-228600">
              <a:defRPr>
                <a:latin typeface="等线" pitchFamily="2" charset="-122"/>
                <a:ea typeface="等线" pitchFamily="2" charset="-122"/>
              </a:defRPr>
            </a:lvl3pPr>
            <a:lvl4pPr marL="1600200" indent="-228600">
              <a:defRPr>
                <a:latin typeface="等线" pitchFamily="2" charset="-122"/>
                <a:ea typeface="等线" pitchFamily="2" charset="-122"/>
              </a:defRPr>
            </a:lvl4pPr>
            <a:lvl5pPr marL="2057400" indent="-228600">
              <a:defRPr>
                <a:latin typeface="等线" pitchFamily="2" charset="-122"/>
                <a:ea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等线" pitchFamily="2" charset="-122"/>
                <a:ea typeface="等线" pitchFamily="2" charset="-122"/>
              </a:defRPr>
            </a:lvl9pPr>
          </a:lstStyle>
          <a:p>
            <a:r>
              <a:rPr lang="zh-CN" altLang="en-US" sz="1800" spc="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FZHei-B01S" panose="02010601030101010101" pitchFamily="2" charset="-122"/>
              </a:rPr>
              <a:t>单击此处添加文本，单击此处添加文本，单击此处添加文本。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208603-3D0E-4E23-9470-461033376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项目展示</a:t>
            </a:r>
          </a:p>
        </p:txBody>
      </p:sp>
    </p:spTree>
    <p:extLst>
      <p:ext uri="{BB962C8B-B14F-4D97-AF65-F5344CB8AC3E}">
        <p14:creationId xmlns:p14="http://schemas.microsoft.com/office/powerpoint/2010/main" val="2231124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000">
        <p:checker/>
      </p:transition>
    </mc:Choice>
    <mc:Fallback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92C2A3-4352-4213-B144-85F22C91A1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A52B76-0AD6-4139-997D-C847E65F2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工作改进</a:t>
            </a:r>
          </a:p>
        </p:txBody>
      </p:sp>
    </p:spTree>
    <p:extLst>
      <p:ext uri="{BB962C8B-B14F-4D97-AF65-F5344CB8AC3E}">
        <p14:creationId xmlns:p14="http://schemas.microsoft.com/office/powerpoint/2010/main" val="323278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000">
        <p14:ripple/>
      </p:transition>
    </mc:Choice>
    <mc:Fallback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74C83D6-31D2-4A0E-86E2-22E2E2B40001}"/>
              </a:ext>
            </a:extLst>
          </p:cNvPr>
          <p:cNvSpPr/>
          <p:nvPr/>
        </p:nvSpPr>
        <p:spPr>
          <a:xfrm>
            <a:off x="1638300" y="1621943"/>
            <a:ext cx="8915400" cy="1956917"/>
          </a:xfrm>
          <a:prstGeom prst="roundRect">
            <a:avLst>
              <a:gd name="adj" fmla="val 9685"/>
            </a:avLst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Group 7">
            <a:extLst>
              <a:ext uri="{FF2B5EF4-FFF2-40B4-BE49-F238E27FC236}">
                <a16:creationId xmlns:a16="http://schemas.microsoft.com/office/drawing/2014/main" id="{81B78097-052C-4F1D-804E-8A69ED271FCF}"/>
              </a:ext>
            </a:extLst>
          </p:cNvPr>
          <p:cNvGrpSpPr/>
          <p:nvPr/>
        </p:nvGrpSpPr>
        <p:grpSpPr>
          <a:xfrm>
            <a:off x="2362546" y="1034098"/>
            <a:ext cx="1251892" cy="1251892"/>
            <a:chOff x="1409700" y="2414588"/>
            <a:chExt cx="2819400" cy="2819400"/>
          </a:xfrm>
        </p:grpSpPr>
        <p:sp>
          <p:nvSpPr>
            <p:cNvPr id="35" name="泪滴形 34">
              <a:extLst>
                <a:ext uri="{FF2B5EF4-FFF2-40B4-BE49-F238E27FC236}">
                  <a16:creationId xmlns:a16="http://schemas.microsoft.com/office/drawing/2014/main" id="{DE19AACF-B16B-408F-BA52-33A9A1EC0ADE}"/>
                </a:ext>
              </a:extLst>
            </p:cNvPr>
            <p:cNvSpPr/>
            <p:nvPr/>
          </p:nvSpPr>
          <p:spPr>
            <a:xfrm rot="8100000">
              <a:off x="1409700" y="2414588"/>
              <a:ext cx="2819400" cy="2819400"/>
            </a:xfrm>
            <a:prstGeom prst="teardrop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C603668-1AFF-483D-A2B4-40682416111A}"/>
                </a:ext>
              </a:extLst>
            </p:cNvPr>
            <p:cNvSpPr/>
            <p:nvPr/>
          </p:nvSpPr>
          <p:spPr>
            <a:xfrm>
              <a:off x="1807779" y="2812667"/>
              <a:ext cx="2023242" cy="2023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7" name="Oval 6">
              <a:extLst>
                <a:ext uri="{FF2B5EF4-FFF2-40B4-BE49-F238E27FC236}">
                  <a16:creationId xmlns:a16="http://schemas.microsoft.com/office/drawing/2014/main" id="{A7DCB3EC-7B82-4B00-B83E-504506AE0AB8}"/>
                </a:ext>
              </a:extLst>
            </p:cNvPr>
            <p:cNvSpPr/>
            <p:nvPr/>
          </p:nvSpPr>
          <p:spPr>
            <a:xfrm>
              <a:off x="2305050" y="3382409"/>
              <a:ext cx="1028700" cy="883756"/>
            </a:xfrm>
            <a:custGeom>
              <a:avLst/>
              <a:gdLst>
                <a:gd name="connsiteX0" fmla="*/ 231569 w 609272"/>
                <a:gd name="connsiteY0" fmla="*/ 280751 h 523426"/>
                <a:gd name="connsiteX1" fmla="*/ 251519 w 609272"/>
                <a:gd name="connsiteY1" fmla="*/ 311575 h 523426"/>
                <a:gd name="connsiteX2" fmla="*/ 278714 w 609272"/>
                <a:gd name="connsiteY2" fmla="*/ 349634 h 523426"/>
                <a:gd name="connsiteX3" fmla="*/ 37927 w 609272"/>
                <a:gd name="connsiteY3" fmla="*/ 467972 h 523426"/>
                <a:gd name="connsiteX4" fmla="*/ 37927 w 609272"/>
                <a:gd name="connsiteY4" fmla="*/ 389476 h 523426"/>
                <a:gd name="connsiteX5" fmla="*/ 186806 w 609272"/>
                <a:gd name="connsiteY5" fmla="*/ 339029 h 523426"/>
                <a:gd name="connsiteX6" fmla="*/ 231569 w 609272"/>
                <a:gd name="connsiteY6" fmla="*/ 280751 h 523426"/>
                <a:gd name="connsiteX7" fmla="*/ 54586 w 609272"/>
                <a:gd name="connsiteY7" fmla="*/ 54942 h 523426"/>
                <a:gd name="connsiteX8" fmla="*/ 291446 w 609272"/>
                <a:gd name="connsiteY8" fmla="*/ 191046 h 523426"/>
                <a:gd name="connsiteX9" fmla="*/ 299090 w 609272"/>
                <a:gd name="connsiteY9" fmla="*/ 202050 h 523426"/>
                <a:gd name="connsiteX10" fmla="*/ 337607 w 609272"/>
                <a:gd name="connsiteY10" fmla="*/ 261725 h 523426"/>
                <a:gd name="connsiteX11" fmla="*/ 382874 w 609272"/>
                <a:gd name="connsiteY11" fmla="*/ 319121 h 523426"/>
                <a:gd name="connsiteX12" fmla="*/ 485123 w 609272"/>
                <a:gd name="connsiteY12" fmla="*/ 366604 h 523426"/>
                <a:gd name="connsiteX13" fmla="*/ 477975 w 609272"/>
                <a:gd name="connsiteY13" fmla="*/ 357980 h 523426"/>
                <a:gd name="connsiteX14" fmla="*/ 477975 w 609272"/>
                <a:gd name="connsiteY14" fmla="*/ 302468 h 523426"/>
                <a:gd name="connsiteX15" fmla="*/ 507062 w 609272"/>
                <a:gd name="connsiteY15" fmla="*/ 290969 h 523426"/>
                <a:gd name="connsiteX16" fmla="*/ 533567 w 609272"/>
                <a:gd name="connsiteY16" fmla="*/ 302468 h 523426"/>
                <a:gd name="connsiteX17" fmla="*/ 596505 w 609272"/>
                <a:gd name="connsiteY17" fmla="*/ 378995 h 523426"/>
                <a:gd name="connsiteX18" fmla="*/ 598490 w 609272"/>
                <a:gd name="connsiteY18" fmla="*/ 434507 h 523426"/>
                <a:gd name="connsiteX19" fmla="*/ 527710 w 609272"/>
                <a:gd name="connsiteY19" fmla="*/ 511035 h 523426"/>
                <a:gd name="connsiteX20" fmla="*/ 501602 w 609272"/>
                <a:gd name="connsiteY20" fmla="*/ 523426 h 523426"/>
                <a:gd name="connsiteX21" fmla="*/ 472118 w 609272"/>
                <a:gd name="connsiteY21" fmla="*/ 455523 h 523426"/>
                <a:gd name="connsiteX22" fmla="*/ 481251 w 609272"/>
                <a:gd name="connsiteY22" fmla="*/ 445610 h 523426"/>
                <a:gd name="connsiteX23" fmla="*/ 371160 w 609272"/>
                <a:gd name="connsiteY23" fmla="*/ 410816 h 523426"/>
                <a:gd name="connsiteX24" fmla="*/ 291446 w 609272"/>
                <a:gd name="connsiteY24" fmla="*/ 332405 h 523426"/>
                <a:gd name="connsiteX25" fmla="*/ 268713 w 609272"/>
                <a:gd name="connsiteY25" fmla="*/ 300088 h 523426"/>
                <a:gd name="connsiteX26" fmla="*/ 243895 w 609272"/>
                <a:gd name="connsiteY26" fmla="*/ 261725 h 523426"/>
                <a:gd name="connsiteX27" fmla="*/ 186814 w 609272"/>
                <a:gd name="connsiteY27" fmla="*/ 184405 h 523426"/>
                <a:gd name="connsiteX28" fmla="*/ 54188 w 609272"/>
                <a:gd name="connsiteY28" fmla="*/ 133452 h 523426"/>
                <a:gd name="connsiteX29" fmla="*/ 37908 w 609272"/>
                <a:gd name="connsiteY29" fmla="*/ 133849 h 523426"/>
                <a:gd name="connsiteX30" fmla="*/ 35526 w 609272"/>
                <a:gd name="connsiteY30" fmla="*/ 133948 h 523426"/>
                <a:gd name="connsiteX31" fmla="*/ 37908 w 609272"/>
                <a:gd name="connsiteY31" fmla="*/ 55339 h 523426"/>
                <a:gd name="connsiteX32" fmla="*/ 54586 w 609272"/>
                <a:gd name="connsiteY32" fmla="*/ 54942 h 523426"/>
                <a:gd name="connsiteX33" fmla="*/ 499664 w 609272"/>
                <a:gd name="connsiteY33" fmla="*/ 55 h 523426"/>
                <a:gd name="connsiteX34" fmla="*/ 527712 w 609272"/>
                <a:gd name="connsiteY34" fmla="*/ 12333 h 523426"/>
                <a:gd name="connsiteX35" fmla="*/ 598490 w 609272"/>
                <a:gd name="connsiteY35" fmla="*/ 88858 h 523426"/>
                <a:gd name="connsiteX36" fmla="*/ 596505 w 609272"/>
                <a:gd name="connsiteY36" fmla="*/ 144467 h 523426"/>
                <a:gd name="connsiteX37" fmla="*/ 533568 w 609272"/>
                <a:gd name="connsiteY37" fmla="*/ 220992 h 523426"/>
                <a:gd name="connsiteX38" fmla="*/ 477978 w 609272"/>
                <a:gd name="connsiteY38" fmla="*/ 220992 h 523426"/>
                <a:gd name="connsiteX39" fmla="*/ 477978 w 609272"/>
                <a:gd name="connsiteY39" fmla="*/ 165383 h 523426"/>
                <a:gd name="connsiteX40" fmla="*/ 485125 w 609272"/>
                <a:gd name="connsiteY40" fmla="*/ 156759 h 523426"/>
                <a:gd name="connsiteX41" fmla="*/ 382878 w 609272"/>
                <a:gd name="connsiteY41" fmla="*/ 204240 h 523426"/>
                <a:gd name="connsiteX42" fmla="*/ 350318 w 609272"/>
                <a:gd name="connsiteY42" fmla="*/ 243493 h 523426"/>
                <a:gd name="connsiteX43" fmla="*/ 334037 w 609272"/>
                <a:gd name="connsiteY43" fmla="*/ 218315 h 523426"/>
                <a:gd name="connsiteX44" fmla="*/ 316268 w 609272"/>
                <a:gd name="connsiteY44" fmla="*/ 190759 h 523426"/>
                <a:gd name="connsiteX45" fmla="*/ 304753 w 609272"/>
                <a:gd name="connsiteY45" fmla="*/ 174106 h 523426"/>
                <a:gd name="connsiteX46" fmla="*/ 371164 w 609272"/>
                <a:gd name="connsiteY46" fmla="*/ 112648 h 523426"/>
                <a:gd name="connsiteX47" fmla="*/ 481254 w 609272"/>
                <a:gd name="connsiteY47" fmla="*/ 77756 h 523426"/>
                <a:gd name="connsiteX48" fmla="*/ 472121 w 609272"/>
                <a:gd name="connsiteY48" fmla="*/ 67843 h 523426"/>
                <a:gd name="connsiteX49" fmla="*/ 499664 w 609272"/>
                <a:gd name="connsiteY49" fmla="*/ 55 h 52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9272" h="523426">
                  <a:moveTo>
                    <a:pt x="231569" y="280751"/>
                  </a:moveTo>
                  <a:cubicBezTo>
                    <a:pt x="238020" y="290960"/>
                    <a:pt x="244670" y="301366"/>
                    <a:pt x="251519" y="311575"/>
                  </a:cubicBezTo>
                  <a:cubicBezTo>
                    <a:pt x="259757" y="323964"/>
                    <a:pt x="268888" y="336848"/>
                    <a:pt x="278714" y="349634"/>
                  </a:cubicBezTo>
                  <a:cubicBezTo>
                    <a:pt x="219063" y="427535"/>
                    <a:pt x="144028" y="473324"/>
                    <a:pt x="37927" y="467972"/>
                  </a:cubicBezTo>
                  <a:cubicBezTo>
                    <a:pt x="-12493" y="465395"/>
                    <a:pt x="-12791" y="386899"/>
                    <a:pt x="37927" y="389476"/>
                  </a:cubicBezTo>
                  <a:cubicBezTo>
                    <a:pt x="94402" y="392350"/>
                    <a:pt x="146708" y="381151"/>
                    <a:pt x="186806" y="339029"/>
                  </a:cubicBezTo>
                  <a:cubicBezTo>
                    <a:pt x="203878" y="321089"/>
                    <a:pt x="218170" y="301267"/>
                    <a:pt x="231569" y="280751"/>
                  </a:cubicBezTo>
                  <a:close/>
                  <a:moveTo>
                    <a:pt x="54586" y="54942"/>
                  </a:moveTo>
                  <a:cubicBezTo>
                    <a:pt x="159416" y="54942"/>
                    <a:pt x="232777" y="106985"/>
                    <a:pt x="291446" y="191046"/>
                  </a:cubicBezTo>
                  <a:cubicBezTo>
                    <a:pt x="294027" y="194714"/>
                    <a:pt x="296508" y="198283"/>
                    <a:pt x="299090" y="202050"/>
                  </a:cubicBezTo>
                  <a:cubicBezTo>
                    <a:pt x="312094" y="221876"/>
                    <a:pt x="324503" y="242098"/>
                    <a:pt x="337607" y="261725"/>
                  </a:cubicBezTo>
                  <a:cubicBezTo>
                    <a:pt x="351207" y="281948"/>
                    <a:pt x="365700" y="301476"/>
                    <a:pt x="382874" y="319121"/>
                  </a:cubicBezTo>
                  <a:cubicBezTo>
                    <a:pt x="413052" y="350248"/>
                    <a:pt x="447400" y="363035"/>
                    <a:pt x="485123" y="366604"/>
                  </a:cubicBezTo>
                  <a:cubicBezTo>
                    <a:pt x="482740" y="363729"/>
                    <a:pt x="480457" y="360855"/>
                    <a:pt x="477975" y="357980"/>
                  </a:cubicBezTo>
                  <a:cubicBezTo>
                    <a:pt x="464177" y="341624"/>
                    <a:pt x="461894" y="318526"/>
                    <a:pt x="477975" y="302468"/>
                  </a:cubicBezTo>
                  <a:cubicBezTo>
                    <a:pt x="485321" y="295132"/>
                    <a:pt x="496341" y="290969"/>
                    <a:pt x="507062" y="290969"/>
                  </a:cubicBezTo>
                  <a:cubicBezTo>
                    <a:pt x="517088" y="290969"/>
                    <a:pt x="526916" y="294537"/>
                    <a:pt x="533567" y="302468"/>
                  </a:cubicBezTo>
                  <a:cubicBezTo>
                    <a:pt x="554910" y="327646"/>
                    <a:pt x="575162" y="353717"/>
                    <a:pt x="596505" y="378995"/>
                  </a:cubicBezTo>
                  <a:cubicBezTo>
                    <a:pt x="610303" y="392873"/>
                    <a:pt x="615664" y="415970"/>
                    <a:pt x="598490" y="434507"/>
                  </a:cubicBezTo>
                  <a:lnTo>
                    <a:pt x="527710" y="511035"/>
                  </a:lnTo>
                  <a:cubicBezTo>
                    <a:pt x="519669" y="519758"/>
                    <a:pt x="510437" y="523426"/>
                    <a:pt x="501602" y="523426"/>
                  </a:cubicBezTo>
                  <a:cubicBezTo>
                    <a:pt x="472218" y="523426"/>
                    <a:pt x="445812" y="484072"/>
                    <a:pt x="472118" y="455523"/>
                  </a:cubicBezTo>
                  <a:lnTo>
                    <a:pt x="481251" y="445610"/>
                  </a:lnTo>
                  <a:cubicBezTo>
                    <a:pt x="442635" y="442834"/>
                    <a:pt x="405508" y="433021"/>
                    <a:pt x="371160" y="410816"/>
                  </a:cubicBezTo>
                  <a:cubicBezTo>
                    <a:pt x="339493" y="390197"/>
                    <a:pt x="313980" y="362441"/>
                    <a:pt x="291446" y="332405"/>
                  </a:cubicBezTo>
                  <a:cubicBezTo>
                    <a:pt x="283504" y="321798"/>
                    <a:pt x="275959" y="310993"/>
                    <a:pt x="268713" y="300088"/>
                  </a:cubicBezTo>
                  <a:cubicBezTo>
                    <a:pt x="260175" y="287499"/>
                    <a:pt x="252134" y="274513"/>
                    <a:pt x="243895" y="261725"/>
                  </a:cubicBezTo>
                  <a:cubicBezTo>
                    <a:pt x="226721" y="234564"/>
                    <a:pt x="209150" y="207799"/>
                    <a:pt x="186814" y="184405"/>
                  </a:cubicBezTo>
                  <a:cubicBezTo>
                    <a:pt x="150580" y="146240"/>
                    <a:pt x="104420" y="133452"/>
                    <a:pt x="54188" y="133452"/>
                  </a:cubicBezTo>
                  <a:cubicBezTo>
                    <a:pt x="48729" y="133452"/>
                    <a:pt x="43368" y="133651"/>
                    <a:pt x="37908" y="133849"/>
                  </a:cubicBezTo>
                  <a:cubicBezTo>
                    <a:pt x="37114" y="133948"/>
                    <a:pt x="36320" y="133948"/>
                    <a:pt x="35526" y="133948"/>
                  </a:cubicBezTo>
                  <a:cubicBezTo>
                    <a:pt x="-12720" y="133948"/>
                    <a:pt x="-11727" y="57916"/>
                    <a:pt x="37908" y="55339"/>
                  </a:cubicBezTo>
                  <a:cubicBezTo>
                    <a:pt x="43567" y="55041"/>
                    <a:pt x="49126" y="54942"/>
                    <a:pt x="54586" y="54942"/>
                  </a:cubicBezTo>
                  <a:close/>
                  <a:moveTo>
                    <a:pt x="499664" y="55"/>
                  </a:moveTo>
                  <a:cubicBezTo>
                    <a:pt x="509173" y="-498"/>
                    <a:pt x="519100" y="3015"/>
                    <a:pt x="527712" y="12333"/>
                  </a:cubicBezTo>
                  <a:lnTo>
                    <a:pt x="598490" y="88858"/>
                  </a:lnTo>
                  <a:cubicBezTo>
                    <a:pt x="615664" y="107394"/>
                    <a:pt x="610303" y="130590"/>
                    <a:pt x="596505" y="144467"/>
                  </a:cubicBezTo>
                  <a:cubicBezTo>
                    <a:pt x="575162" y="169645"/>
                    <a:pt x="554911" y="195715"/>
                    <a:pt x="533568" y="220992"/>
                  </a:cubicBezTo>
                  <a:cubicBezTo>
                    <a:pt x="519770" y="237347"/>
                    <a:pt x="492173" y="235068"/>
                    <a:pt x="477978" y="220992"/>
                  </a:cubicBezTo>
                  <a:cubicBezTo>
                    <a:pt x="461896" y="204834"/>
                    <a:pt x="464179" y="181837"/>
                    <a:pt x="477978" y="165383"/>
                  </a:cubicBezTo>
                  <a:cubicBezTo>
                    <a:pt x="480360" y="162607"/>
                    <a:pt x="482743" y="159633"/>
                    <a:pt x="485125" y="156759"/>
                  </a:cubicBezTo>
                  <a:cubicBezTo>
                    <a:pt x="447403" y="160327"/>
                    <a:pt x="413056" y="173114"/>
                    <a:pt x="382878" y="204240"/>
                  </a:cubicBezTo>
                  <a:cubicBezTo>
                    <a:pt x="370866" y="216531"/>
                    <a:pt x="360244" y="229814"/>
                    <a:pt x="350318" y="243493"/>
                  </a:cubicBezTo>
                  <a:cubicBezTo>
                    <a:pt x="344858" y="235266"/>
                    <a:pt x="339497" y="226840"/>
                    <a:pt x="334037" y="218315"/>
                  </a:cubicBezTo>
                  <a:cubicBezTo>
                    <a:pt x="328280" y="209295"/>
                    <a:pt x="322324" y="199878"/>
                    <a:pt x="316268" y="190759"/>
                  </a:cubicBezTo>
                  <a:cubicBezTo>
                    <a:pt x="312496" y="185009"/>
                    <a:pt x="308624" y="179458"/>
                    <a:pt x="304753" y="174106"/>
                  </a:cubicBezTo>
                  <a:cubicBezTo>
                    <a:pt x="324011" y="150613"/>
                    <a:pt x="345553" y="129301"/>
                    <a:pt x="371164" y="112648"/>
                  </a:cubicBezTo>
                  <a:cubicBezTo>
                    <a:pt x="405511" y="90345"/>
                    <a:pt x="442638" y="80531"/>
                    <a:pt x="481254" y="77756"/>
                  </a:cubicBezTo>
                  <a:lnTo>
                    <a:pt x="472121" y="67843"/>
                  </a:lnTo>
                  <a:cubicBezTo>
                    <a:pt x="446361" y="39964"/>
                    <a:pt x="471134" y="1714"/>
                    <a:pt x="499664" y="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38" name="Group 8">
            <a:extLst>
              <a:ext uri="{FF2B5EF4-FFF2-40B4-BE49-F238E27FC236}">
                <a16:creationId xmlns:a16="http://schemas.microsoft.com/office/drawing/2014/main" id="{25CA0595-E5CE-4B65-8889-CEA7BB7892A0}"/>
              </a:ext>
            </a:extLst>
          </p:cNvPr>
          <p:cNvGrpSpPr/>
          <p:nvPr/>
        </p:nvGrpSpPr>
        <p:grpSpPr>
          <a:xfrm>
            <a:off x="4441527" y="1034098"/>
            <a:ext cx="1251892" cy="1251892"/>
            <a:chOff x="1409700" y="2414588"/>
            <a:chExt cx="2819400" cy="2819400"/>
          </a:xfrm>
        </p:grpSpPr>
        <p:sp>
          <p:nvSpPr>
            <p:cNvPr id="39" name="泪滴形 38">
              <a:extLst>
                <a:ext uri="{FF2B5EF4-FFF2-40B4-BE49-F238E27FC236}">
                  <a16:creationId xmlns:a16="http://schemas.microsoft.com/office/drawing/2014/main" id="{EB73234C-7B34-44C2-8E37-64974AD6B791}"/>
                </a:ext>
              </a:extLst>
            </p:cNvPr>
            <p:cNvSpPr/>
            <p:nvPr/>
          </p:nvSpPr>
          <p:spPr>
            <a:xfrm rot="8100000">
              <a:off x="1409700" y="2414588"/>
              <a:ext cx="2819400" cy="2819400"/>
            </a:xfrm>
            <a:prstGeom prst="teardrop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9704E41-F0C5-423D-9A75-FB573B031E17}"/>
                </a:ext>
              </a:extLst>
            </p:cNvPr>
            <p:cNvSpPr/>
            <p:nvPr/>
          </p:nvSpPr>
          <p:spPr>
            <a:xfrm>
              <a:off x="1807779" y="2812667"/>
              <a:ext cx="2023242" cy="2023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0AFC41E8-9FB5-456C-9BF7-4B8A734BEA63}"/>
                </a:ext>
              </a:extLst>
            </p:cNvPr>
            <p:cNvSpPr/>
            <p:nvPr/>
          </p:nvSpPr>
          <p:spPr>
            <a:xfrm>
              <a:off x="2320599" y="3309938"/>
              <a:ext cx="997600" cy="1028700"/>
            </a:xfrm>
            <a:custGeom>
              <a:avLst/>
              <a:gdLst>
                <a:gd name="connsiteX0" fmla="*/ 378299 w 559975"/>
                <a:gd name="connsiteY0" fmla="*/ 109628 h 577432"/>
                <a:gd name="connsiteX1" fmla="*/ 378299 w 559975"/>
                <a:gd name="connsiteY1" fmla="*/ 209082 h 577432"/>
                <a:gd name="connsiteX2" fmla="*/ 441010 w 559975"/>
                <a:gd name="connsiteY2" fmla="*/ 245917 h 577432"/>
                <a:gd name="connsiteX3" fmla="*/ 504642 w 559975"/>
                <a:gd name="connsiteY3" fmla="*/ 209082 h 577432"/>
                <a:gd name="connsiteX4" fmla="*/ 504642 w 559975"/>
                <a:gd name="connsiteY4" fmla="*/ 109628 h 577432"/>
                <a:gd name="connsiteX5" fmla="*/ 559975 w 559975"/>
                <a:gd name="connsiteY5" fmla="*/ 210003 h 577432"/>
                <a:gd name="connsiteX6" fmla="*/ 488043 w 559975"/>
                <a:gd name="connsiteY6" fmla="*/ 318666 h 577432"/>
                <a:gd name="connsiteX7" fmla="*/ 488043 w 559975"/>
                <a:gd name="connsiteY7" fmla="*/ 530467 h 577432"/>
                <a:gd name="connsiteX8" fmla="*/ 441010 w 559975"/>
                <a:gd name="connsiteY8" fmla="*/ 577432 h 577432"/>
                <a:gd name="connsiteX9" fmla="*/ 393977 w 559975"/>
                <a:gd name="connsiteY9" fmla="*/ 530467 h 577432"/>
                <a:gd name="connsiteX10" fmla="*/ 393977 w 559975"/>
                <a:gd name="connsiteY10" fmla="*/ 318666 h 577432"/>
                <a:gd name="connsiteX11" fmla="*/ 322966 w 559975"/>
                <a:gd name="connsiteY11" fmla="*/ 210003 h 577432"/>
                <a:gd name="connsiteX12" fmla="*/ 378299 w 559975"/>
                <a:gd name="connsiteY12" fmla="*/ 109628 h 577432"/>
                <a:gd name="connsiteX13" fmla="*/ 235212 w 559975"/>
                <a:gd name="connsiteY13" fmla="*/ 0 h 577432"/>
                <a:gd name="connsiteX14" fmla="*/ 372650 w 559975"/>
                <a:gd name="connsiteY14" fmla="*/ 74596 h 577432"/>
                <a:gd name="connsiteX15" fmla="*/ 360659 w 559975"/>
                <a:gd name="connsiteY15" fmla="*/ 81964 h 577432"/>
                <a:gd name="connsiteX16" fmla="*/ 310849 w 559975"/>
                <a:gd name="connsiteY16" fmla="*/ 133537 h 577432"/>
                <a:gd name="connsiteX17" fmla="*/ 235212 w 559975"/>
                <a:gd name="connsiteY17" fmla="*/ 81964 h 577432"/>
                <a:gd name="connsiteX18" fmla="*/ 152196 w 559975"/>
                <a:gd name="connsiteY18" fmla="*/ 164849 h 577432"/>
                <a:gd name="connsiteX19" fmla="*/ 152196 w 559975"/>
                <a:gd name="connsiteY19" fmla="*/ 244971 h 577432"/>
                <a:gd name="connsiteX20" fmla="*/ 294246 w 559975"/>
                <a:gd name="connsiteY20" fmla="*/ 244971 h 577432"/>
                <a:gd name="connsiteX21" fmla="*/ 361581 w 559975"/>
                <a:gd name="connsiteY21" fmla="*/ 337986 h 577432"/>
                <a:gd name="connsiteX22" fmla="*/ 361581 w 559975"/>
                <a:gd name="connsiteY22" fmla="*/ 530464 h 577432"/>
                <a:gd name="connsiteX23" fmla="*/ 377262 w 559975"/>
                <a:gd name="connsiteY23" fmla="*/ 577432 h 577432"/>
                <a:gd name="connsiteX24" fmla="*/ 61801 w 559975"/>
                <a:gd name="connsiteY24" fmla="*/ 577432 h 577432"/>
                <a:gd name="connsiteX25" fmla="*/ 0 w 559975"/>
                <a:gd name="connsiteY25" fmla="*/ 515729 h 577432"/>
                <a:gd name="connsiteX26" fmla="*/ 0 w 559975"/>
                <a:gd name="connsiteY26" fmla="*/ 306674 h 577432"/>
                <a:gd name="connsiteX27" fmla="*/ 61801 w 559975"/>
                <a:gd name="connsiteY27" fmla="*/ 244971 h 577432"/>
                <a:gd name="connsiteX28" fmla="*/ 70102 w 559975"/>
                <a:gd name="connsiteY28" fmla="*/ 244971 h 577432"/>
                <a:gd name="connsiteX29" fmla="*/ 70102 w 559975"/>
                <a:gd name="connsiteY29" fmla="*/ 164849 h 577432"/>
                <a:gd name="connsiteX30" fmla="*/ 235212 w 559975"/>
                <a:gd name="connsiteY30" fmla="*/ 0 h 57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9975" h="577432">
                  <a:moveTo>
                    <a:pt x="378299" y="109628"/>
                  </a:moveTo>
                  <a:lnTo>
                    <a:pt x="378299" y="209082"/>
                  </a:lnTo>
                  <a:cubicBezTo>
                    <a:pt x="378299" y="209082"/>
                    <a:pt x="406888" y="245917"/>
                    <a:pt x="441010" y="245917"/>
                  </a:cubicBezTo>
                  <a:cubicBezTo>
                    <a:pt x="475132" y="245917"/>
                    <a:pt x="504642" y="209082"/>
                    <a:pt x="504642" y="209082"/>
                  </a:cubicBezTo>
                  <a:lnTo>
                    <a:pt x="504642" y="109628"/>
                  </a:lnTo>
                  <a:cubicBezTo>
                    <a:pt x="537842" y="130808"/>
                    <a:pt x="559975" y="167643"/>
                    <a:pt x="559975" y="210003"/>
                  </a:cubicBezTo>
                  <a:cubicBezTo>
                    <a:pt x="559975" y="258810"/>
                    <a:pt x="530464" y="300249"/>
                    <a:pt x="488043" y="318666"/>
                  </a:cubicBezTo>
                  <a:lnTo>
                    <a:pt x="488043" y="530467"/>
                  </a:lnTo>
                  <a:cubicBezTo>
                    <a:pt x="488043" y="556252"/>
                    <a:pt x="466832" y="577432"/>
                    <a:pt x="441010" y="577432"/>
                  </a:cubicBezTo>
                  <a:cubicBezTo>
                    <a:pt x="415188" y="577432"/>
                    <a:pt x="393977" y="556252"/>
                    <a:pt x="393977" y="530467"/>
                  </a:cubicBezTo>
                  <a:lnTo>
                    <a:pt x="393977" y="318666"/>
                  </a:lnTo>
                  <a:cubicBezTo>
                    <a:pt x="352477" y="300249"/>
                    <a:pt x="322966" y="258810"/>
                    <a:pt x="322966" y="210003"/>
                  </a:cubicBezTo>
                  <a:cubicBezTo>
                    <a:pt x="322966" y="167643"/>
                    <a:pt x="345099" y="130808"/>
                    <a:pt x="378299" y="109628"/>
                  </a:cubicBezTo>
                  <a:close/>
                  <a:moveTo>
                    <a:pt x="235212" y="0"/>
                  </a:moveTo>
                  <a:cubicBezTo>
                    <a:pt x="292401" y="0"/>
                    <a:pt x="343133" y="29470"/>
                    <a:pt x="372650" y="74596"/>
                  </a:cubicBezTo>
                  <a:lnTo>
                    <a:pt x="360659" y="81964"/>
                  </a:lnTo>
                  <a:cubicBezTo>
                    <a:pt x="339444" y="94857"/>
                    <a:pt x="322840" y="113276"/>
                    <a:pt x="310849" y="133537"/>
                  </a:cubicBezTo>
                  <a:cubicBezTo>
                    <a:pt x="298858" y="103146"/>
                    <a:pt x="269341" y="81964"/>
                    <a:pt x="235212" y="81964"/>
                  </a:cubicBezTo>
                  <a:cubicBezTo>
                    <a:pt x="189092" y="81964"/>
                    <a:pt x="152196" y="119723"/>
                    <a:pt x="152196" y="164849"/>
                  </a:cubicBezTo>
                  <a:lnTo>
                    <a:pt x="152196" y="244971"/>
                  </a:lnTo>
                  <a:lnTo>
                    <a:pt x="294246" y="244971"/>
                  </a:lnTo>
                  <a:cubicBezTo>
                    <a:pt x="303470" y="283651"/>
                    <a:pt x="327453" y="316805"/>
                    <a:pt x="361581" y="337986"/>
                  </a:cubicBezTo>
                  <a:lnTo>
                    <a:pt x="361581" y="530464"/>
                  </a:lnTo>
                  <a:cubicBezTo>
                    <a:pt x="361581" y="547962"/>
                    <a:pt x="367116" y="563618"/>
                    <a:pt x="377262" y="577432"/>
                  </a:cubicBezTo>
                  <a:lnTo>
                    <a:pt x="61801" y="577432"/>
                  </a:lnTo>
                  <a:cubicBezTo>
                    <a:pt x="27672" y="577432"/>
                    <a:pt x="0" y="548883"/>
                    <a:pt x="0" y="515729"/>
                  </a:cubicBezTo>
                  <a:lnTo>
                    <a:pt x="0" y="306674"/>
                  </a:lnTo>
                  <a:cubicBezTo>
                    <a:pt x="0" y="272599"/>
                    <a:pt x="27672" y="244971"/>
                    <a:pt x="61801" y="244971"/>
                  </a:cubicBezTo>
                  <a:lnTo>
                    <a:pt x="70102" y="244971"/>
                  </a:lnTo>
                  <a:lnTo>
                    <a:pt x="70102" y="164849"/>
                  </a:lnTo>
                  <a:cubicBezTo>
                    <a:pt x="70102" y="73676"/>
                    <a:pt x="143894" y="0"/>
                    <a:pt x="235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2" name="Group 12">
            <a:extLst>
              <a:ext uri="{FF2B5EF4-FFF2-40B4-BE49-F238E27FC236}">
                <a16:creationId xmlns:a16="http://schemas.microsoft.com/office/drawing/2014/main" id="{8CF5D38B-EBB1-441E-B534-CDECEB97B68D}"/>
              </a:ext>
            </a:extLst>
          </p:cNvPr>
          <p:cNvGrpSpPr/>
          <p:nvPr/>
        </p:nvGrpSpPr>
        <p:grpSpPr>
          <a:xfrm>
            <a:off x="6520508" y="1034098"/>
            <a:ext cx="1251892" cy="1251892"/>
            <a:chOff x="1409700" y="2414588"/>
            <a:chExt cx="2819400" cy="2819400"/>
          </a:xfrm>
        </p:grpSpPr>
        <p:sp>
          <p:nvSpPr>
            <p:cNvPr id="43" name="泪滴形 42">
              <a:extLst>
                <a:ext uri="{FF2B5EF4-FFF2-40B4-BE49-F238E27FC236}">
                  <a16:creationId xmlns:a16="http://schemas.microsoft.com/office/drawing/2014/main" id="{A987A529-84BA-4838-877C-AEE92D77F4D7}"/>
                </a:ext>
              </a:extLst>
            </p:cNvPr>
            <p:cNvSpPr/>
            <p:nvPr/>
          </p:nvSpPr>
          <p:spPr>
            <a:xfrm rot="8100000">
              <a:off x="1409700" y="2414588"/>
              <a:ext cx="2819400" cy="2819400"/>
            </a:xfrm>
            <a:prstGeom prst="teardrop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513F250-1742-4E1C-A397-3DBB03E76002}"/>
                </a:ext>
              </a:extLst>
            </p:cNvPr>
            <p:cNvSpPr/>
            <p:nvPr/>
          </p:nvSpPr>
          <p:spPr>
            <a:xfrm>
              <a:off x="1807779" y="2812667"/>
              <a:ext cx="2023242" cy="2023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5" name="Oval 15">
              <a:extLst>
                <a:ext uri="{FF2B5EF4-FFF2-40B4-BE49-F238E27FC236}">
                  <a16:creationId xmlns:a16="http://schemas.microsoft.com/office/drawing/2014/main" id="{7D84F0DE-ABB6-4B6E-83E1-E3C61E01E774}"/>
                </a:ext>
              </a:extLst>
            </p:cNvPr>
            <p:cNvSpPr/>
            <p:nvPr/>
          </p:nvSpPr>
          <p:spPr>
            <a:xfrm>
              <a:off x="2305050" y="3354310"/>
              <a:ext cx="1028700" cy="939955"/>
            </a:xfrm>
            <a:custGeom>
              <a:avLst/>
              <a:gdLst>
                <a:gd name="connsiteX0" fmla="*/ 391644 w 608415"/>
                <a:gd name="connsiteY0" fmla="*/ 355333 h 555928"/>
                <a:gd name="connsiteX1" fmla="*/ 374745 w 608415"/>
                <a:gd name="connsiteY1" fmla="*/ 372209 h 555928"/>
                <a:gd name="connsiteX2" fmla="*/ 391644 w 608415"/>
                <a:gd name="connsiteY2" fmla="*/ 388932 h 555928"/>
                <a:gd name="connsiteX3" fmla="*/ 547424 w 608415"/>
                <a:gd name="connsiteY3" fmla="*/ 388932 h 555928"/>
                <a:gd name="connsiteX4" fmla="*/ 564170 w 608415"/>
                <a:gd name="connsiteY4" fmla="*/ 372209 h 555928"/>
                <a:gd name="connsiteX5" fmla="*/ 547424 w 608415"/>
                <a:gd name="connsiteY5" fmla="*/ 355333 h 555928"/>
                <a:gd name="connsiteX6" fmla="*/ 294863 w 608415"/>
                <a:gd name="connsiteY6" fmla="*/ 199746 h 555928"/>
                <a:gd name="connsiteX7" fmla="*/ 277961 w 608415"/>
                <a:gd name="connsiteY7" fmla="*/ 216622 h 555928"/>
                <a:gd name="connsiteX8" fmla="*/ 294863 w 608415"/>
                <a:gd name="connsiteY8" fmla="*/ 233344 h 555928"/>
                <a:gd name="connsiteX9" fmla="*/ 372765 w 608415"/>
                <a:gd name="connsiteY9" fmla="*/ 233344 h 555928"/>
                <a:gd name="connsiteX10" fmla="*/ 389514 w 608415"/>
                <a:gd name="connsiteY10" fmla="*/ 216622 h 555928"/>
                <a:gd name="connsiteX11" fmla="*/ 372765 w 608415"/>
                <a:gd name="connsiteY11" fmla="*/ 199746 h 555928"/>
                <a:gd name="connsiteX12" fmla="*/ 61001 w 608415"/>
                <a:gd name="connsiteY12" fmla="*/ 199746 h 555928"/>
                <a:gd name="connsiteX13" fmla="*/ 44252 w 608415"/>
                <a:gd name="connsiteY13" fmla="*/ 216622 h 555928"/>
                <a:gd name="connsiteX14" fmla="*/ 61001 w 608415"/>
                <a:gd name="connsiteY14" fmla="*/ 233344 h 555928"/>
                <a:gd name="connsiteX15" fmla="*/ 216806 w 608415"/>
                <a:gd name="connsiteY15" fmla="*/ 233344 h 555928"/>
                <a:gd name="connsiteX16" fmla="*/ 233708 w 608415"/>
                <a:gd name="connsiteY16" fmla="*/ 216622 h 555928"/>
                <a:gd name="connsiteX17" fmla="*/ 216806 w 608415"/>
                <a:gd name="connsiteY17" fmla="*/ 199746 h 555928"/>
                <a:gd name="connsiteX18" fmla="*/ 467384 w 608415"/>
                <a:gd name="connsiteY18" fmla="*/ 194549 h 555928"/>
                <a:gd name="connsiteX19" fmla="*/ 575692 w 608415"/>
                <a:gd name="connsiteY19" fmla="*/ 194549 h 555928"/>
                <a:gd name="connsiteX20" fmla="*/ 608415 w 608415"/>
                <a:gd name="connsiteY20" fmla="*/ 227228 h 555928"/>
                <a:gd name="connsiteX21" fmla="*/ 608415 w 608415"/>
                <a:gd name="connsiteY21" fmla="*/ 439407 h 555928"/>
                <a:gd name="connsiteX22" fmla="*/ 575692 w 608415"/>
                <a:gd name="connsiteY22" fmla="*/ 472086 h 555928"/>
                <a:gd name="connsiteX23" fmla="*/ 391491 w 608415"/>
                <a:gd name="connsiteY23" fmla="*/ 472086 h 555928"/>
                <a:gd name="connsiteX24" fmla="*/ 374745 w 608415"/>
                <a:gd name="connsiteY24" fmla="*/ 488808 h 555928"/>
                <a:gd name="connsiteX25" fmla="*/ 374745 w 608415"/>
                <a:gd name="connsiteY25" fmla="*/ 549563 h 555928"/>
                <a:gd name="connsiteX26" fmla="*/ 370751 w 608415"/>
                <a:gd name="connsiteY26" fmla="*/ 555393 h 555928"/>
                <a:gd name="connsiteX27" fmla="*/ 363838 w 608415"/>
                <a:gd name="connsiteY27" fmla="*/ 554012 h 555928"/>
                <a:gd name="connsiteX28" fmla="*/ 286562 w 608415"/>
                <a:gd name="connsiteY28" fmla="*/ 476995 h 555928"/>
                <a:gd name="connsiteX29" fmla="*/ 274733 w 608415"/>
                <a:gd name="connsiteY29" fmla="*/ 472086 h 555928"/>
                <a:gd name="connsiteX30" fmla="*/ 207443 w 608415"/>
                <a:gd name="connsiteY30" fmla="*/ 472086 h 555928"/>
                <a:gd name="connsiteX31" fmla="*/ 174720 w 608415"/>
                <a:gd name="connsiteY31" fmla="*/ 439407 h 555928"/>
                <a:gd name="connsiteX32" fmla="*/ 174720 w 608415"/>
                <a:gd name="connsiteY32" fmla="*/ 311148 h 555928"/>
                <a:gd name="connsiteX33" fmla="*/ 218965 w 608415"/>
                <a:gd name="connsiteY33" fmla="*/ 311148 h 555928"/>
                <a:gd name="connsiteX34" fmla="*/ 218965 w 608415"/>
                <a:gd name="connsiteY34" fmla="*/ 355026 h 555928"/>
                <a:gd name="connsiteX35" fmla="*/ 243700 w 608415"/>
                <a:gd name="connsiteY35" fmla="*/ 392001 h 555928"/>
                <a:gd name="connsiteX36" fmla="*/ 259063 w 608415"/>
                <a:gd name="connsiteY36" fmla="*/ 395069 h 555928"/>
                <a:gd name="connsiteX37" fmla="*/ 287330 w 608415"/>
                <a:gd name="connsiteY37" fmla="*/ 383409 h 555928"/>
                <a:gd name="connsiteX38" fmla="*/ 359536 w 608415"/>
                <a:gd name="connsiteY38" fmla="*/ 311148 h 555928"/>
                <a:gd name="connsiteX39" fmla="*/ 401016 w 608415"/>
                <a:gd name="connsiteY39" fmla="*/ 311148 h 555928"/>
                <a:gd name="connsiteX40" fmla="*/ 467384 w 608415"/>
                <a:gd name="connsiteY40" fmla="*/ 244871 h 555928"/>
                <a:gd name="connsiteX41" fmla="*/ 61001 w 608415"/>
                <a:gd name="connsiteY41" fmla="*/ 121965 h 555928"/>
                <a:gd name="connsiteX42" fmla="*/ 44252 w 608415"/>
                <a:gd name="connsiteY42" fmla="*/ 138840 h 555928"/>
                <a:gd name="connsiteX43" fmla="*/ 61001 w 608415"/>
                <a:gd name="connsiteY43" fmla="*/ 155562 h 555928"/>
                <a:gd name="connsiteX44" fmla="*/ 372765 w 608415"/>
                <a:gd name="connsiteY44" fmla="*/ 155562 h 555928"/>
                <a:gd name="connsiteX45" fmla="*/ 389514 w 608415"/>
                <a:gd name="connsiteY45" fmla="*/ 138840 h 555928"/>
                <a:gd name="connsiteX46" fmla="*/ 372765 w 608415"/>
                <a:gd name="connsiteY46" fmla="*/ 121965 h 555928"/>
                <a:gd name="connsiteX47" fmla="*/ 61001 w 608415"/>
                <a:gd name="connsiteY47" fmla="*/ 44183 h 555928"/>
                <a:gd name="connsiteX48" fmla="*/ 44252 w 608415"/>
                <a:gd name="connsiteY48" fmla="*/ 61059 h 555928"/>
                <a:gd name="connsiteX49" fmla="*/ 61001 w 608415"/>
                <a:gd name="connsiteY49" fmla="*/ 77781 h 555928"/>
                <a:gd name="connsiteX50" fmla="*/ 372765 w 608415"/>
                <a:gd name="connsiteY50" fmla="*/ 77781 h 555928"/>
                <a:gd name="connsiteX51" fmla="*/ 389514 w 608415"/>
                <a:gd name="connsiteY51" fmla="*/ 61059 h 555928"/>
                <a:gd name="connsiteX52" fmla="*/ 372765 w 608415"/>
                <a:gd name="connsiteY52" fmla="*/ 44183 h 555928"/>
                <a:gd name="connsiteX53" fmla="*/ 32728 w 608415"/>
                <a:gd name="connsiteY53" fmla="*/ 0 h 555928"/>
                <a:gd name="connsiteX54" fmla="*/ 401038 w 608415"/>
                <a:gd name="connsiteY54" fmla="*/ 0 h 555928"/>
                <a:gd name="connsiteX55" fmla="*/ 433766 w 608415"/>
                <a:gd name="connsiteY55" fmla="*/ 32677 h 555928"/>
                <a:gd name="connsiteX56" fmla="*/ 433766 w 608415"/>
                <a:gd name="connsiteY56" fmla="*/ 244850 h 555928"/>
                <a:gd name="connsiteX57" fmla="*/ 401038 w 608415"/>
                <a:gd name="connsiteY57" fmla="*/ 277527 h 555928"/>
                <a:gd name="connsiteX58" fmla="*/ 352637 w 608415"/>
                <a:gd name="connsiteY58" fmla="*/ 277527 h 555928"/>
                <a:gd name="connsiteX59" fmla="*/ 340652 w 608415"/>
                <a:gd name="connsiteY59" fmla="*/ 282436 h 555928"/>
                <a:gd name="connsiteX60" fmla="*/ 263517 w 608415"/>
                <a:gd name="connsiteY60" fmla="*/ 359604 h 555928"/>
                <a:gd name="connsiteX61" fmla="*/ 256603 w 608415"/>
                <a:gd name="connsiteY61" fmla="*/ 360985 h 555928"/>
                <a:gd name="connsiteX62" fmla="*/ 252608 w 608415"/>
                <a:gd name="connsiteY62" fmla="*/ 355002 h 555928"/>
                <a:gd name="connsiteX63" fmla="*/ 252608 w 608415"/>
                <a:gd name="connsiteY63" fmla="*/ 294403 h 555928"/>
                <a:gd name="connsiteX64" fmla="*/ 235706 w 608415"/>
                <a:gd name="connsiteY64" fmla="*/ 277527 h 555928"/>
                <a:gd name="connsiteX65" fmla="*/ 32728 w 608415"/>
                <a:gd name="connsiteY65" fmla="*/ 277527 h 555928"/>
                <a:gd name="connsiteX66" fmla="*/ 0 w 608415"/>
                <a:gd name="connsiteY66" fmla="*/ 244850 h 555928"/>
                <a:gd name="connsiteX67" fmla="*/ 0 w 608415"/>
                <a:gd name="connsiteY67" fmla="*/ 32677 h 555928"/>
                <a:gd name="connsiteX68" fmla="*/ 32728 w 608415"/>
                <a:gd name="connsiteY68" fmla="*/ 0 h 55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8415" h="555928">
                  <a:moveTo>
                    <a:pt x="391644" y="355333"/>
                  </a:moveTo>
                  <a:cubicBezTo>
                    <a:pt x="382273" y="355333"/>
                    <a:pt x="374745" y="362851"/>
                    <a:pt x="374745" y="372209"/>
                  </a:cubicBezTo>
                  <a:cubicBezTo>
                    <a:pt x="374745" y="381415"/>
                    <a:pt x="382273" y="388932"/>
                    <a:pt x="391644" y="388932"/>
                  </a:cubicBezTo>
                  <a:lnTo>
                    <a:pt x="547424" y="388932"/>
                  </a:lnTo>
                  <a:cubicBezTo>
                    <a:pt x="556642" y="388932"/>
                    <a:pt x="564170" y="381415"/>
                    <a:pt x="564170" y="372209"/>
                  </a:cubicBezTo>
                  <a:cubicBezTo>
                    <a:pt x="564170" y="362851"/>
                    <a:pt x="556642" y="355333"/>
                    <a:pt x="547424" y="355333"/>
                  </a:cubicBezTo>
                  <a:close/>
                  <a:moveTo>
                    <a:pt x="294863" y="199746"/>
                  </a:moveTo>
                  <a:cubicBezTo>
                    <a:pt x="285490" y="199746"/>
                    <a:pt x="277961" y="207263"/>
                    <a:pt x="277961" y="216622"/>
                  </a:cubicBezTo>
                  <a:cubicBezTo>
                    <a:pt x="277961" y="225826"/>
                    <a:pt x="285490" y="233344"/>
                    <a:pt x="294863" y="233344"/>
                  </a:cubicBezTo>
                  <a:lnTo>
                    <a:pt x="372765" y="233344"/>
                  </a:lnTo>
                  <a:cubicBezTo>
                    <a:pt x="381985" y="233344"/>
                    <a:pt x="389514" y="225826"/>
                    <a:pt x="389514" y="216622"/>
                  </a:cubicBezTo>
                  <a:cubicBezTo>
                    <a:pt x="389514" y="207263"/>
                    <a:pt x="381985" y="199746"/>
                    <a:pt x="372765" y="199746"/>
                  </a:cubicBezTo>
                  <a:close/>
                  <a:moveTo>
                    <a:pt x="61001" y="199746"/>
                  </a:moveTo>
                  <a:cubicBezTo>
                    <a:pt x="51781" y="199746"/>
                    <a:pt x="44252" y="207263"/>
                    <a:pt x="44252" y="216622"/>
                  </a:cubicBezTo>
                  <a:cubicBezTo>
                    <a:pt x="44252" y="225826"/>
                    <a:pt x="51781" y="233344"/>
                    <a:pt x="61001" y="233344"/>
                  </a:cubicBezTo>
                  <a:lnTo>
                    <a:pt x="216806" y="233344"/>
                  </a:lnTo>
                  <a:cubicBezTo>
                    <a:pt x="226179" y="233344"/>
                    <a:pt x="233708" y="225826"/>
                    <a:pt x="233708" y="216622"/>
                  </a:cubicBezTo>
                  <a:cubicBezTo>
                    <a:pt x="233708" y="207263"/>
                    <a:pt x="226179" y="199746"/>
                    <a:pt x="216806" y="199746"/>
                  </a:cubicBezTo>
                  <a:close/>
                  <a:moveTo>
                    <a:pt x="467384" y="194549"/>
                  </a:moveTo>
                  <a:lnTo>
                    <a:pt x="575692" y="194549"/>
                  </a:lnTo>
                  <a:cubicBezTo>
                    <a:pt x="593667" y="194549"/>
                    <a:pt x="608415" y="209124"/>
                    <a:pt x="608415" y="227228"/>
                  </a:cubicBezTo>
                  <a:lnTo>
                    <a:pt x="608415" y="439407"/>
                  </a:lnTo>
                  <a:cubicBezTo>
                    <a:pt x="608415" y="457357"/>
                    <a:pt x="593667" y="472086"/>
                    <a:pt x="575692" y="472086"/>
                  </a:cubicBezTo>
                  <a:lnTo>
                    <a:pt x="391491" y="472086"/>
                  </a:lnTo>
                  <a:cubicBezTo>
                    <a:pt x="382273" y="472086"/>
                    <a:pt x="374745" y="479603"/>
                    <a:pt x="374745" y="488808"/>
                  </a:cubicBezTo>
                  <a:lnTo>
                    <a:pt x="374745" y="549563"/>
                  </a:lnTo>
                  <a:cubicBezTo>
                    <a:pt x="374745" y="553245"/>
                    <a:pt x="372287" y="554779"/>
                    <a:pt x="370751" y="555393"/>
                  </a:cubicBezTo>
                  <a:cubicBezTo>
                    <a:pt x="369368" y="556006"/>
                    <a:pt x="366449" y="556620"/>
                    <a:pt x="363838" y="554012"/>
                  </a:cubicBezTo>
                  <a:lnTo>
                    <a:pt x="286562" y="476995"/>
                  </a:lnTo>
                  <a:cubicBezTo>
                    <a:pt x="283490" y="473773"/>
                    <a:pt x="279188" y="472086"/>
                    <a:pt x="274733" y="472086"/>
                  </a:cubicBezTo>
                  <a:lnTo>
                    <a:pt x="207443" y="472086"/>
                  </a:lnTo>
                  <a:cubicBezTo>
                    <a:pt x="189469" y="472086"/>
                    <a:pt x="174720" y="457357"/>
                    <a:pt x="174720" y="439407"/>
                  </a:cubicBezTo>
                  <a:lnTo>
                    <a:pt x="174720" y="311148"/>
                  </a:lnTo>
                  <a:lnTo>
                    <a:pt x="218965" y="311148"/>
                  </a:lnTo>
                  <a:lnTo>
                    <a:pt x="218965" y="355026"/>
                  </a:lnTo>
                  <a:cubicBezTo>
                    <a:pt x="218965" y="371289"/>
                    <a:pt x="228644" y="385864"/>
                    <a:pt x="243700" y="392001"/>
                  </a:cubicBezTo>
                  <a:cubicBezTo>
                    <a:pt x="248616" y="394148"/>
                    <a:pt x="253839" y="395069"/>
                    <a:pt x="259063" y="395069"/>
                  </a:cubicBezTo>
                  <a:cubicBezTo>
                    <a:pt x="269356" y="395069"/>
                    <a:pt x="279649" y="391080"/>
                    <a:pt x="287330" y="383409"/>
                  </a:cubicBezTo>
                  <a:lnTo>
                    <a:pt x="359536" y="311148"/>
                  </a:lnTo>
                  <a:lnTo>
                    <a:pt x="401016" y="311148"/>
                  </a:lnTo>
                  <a:cubicBezTo>
                    <a:pt x="437580" y="311148"/>
                    <a:pt x="467384" y="281385"/>
                    <a:pt x="467384" y="244871"/>
                  </a:cubicBezTo>
                  <a:close/>
                  <a:moveTo>
                    <a:pt x="61001" y="121965"/>
                  </a:moveTo>
                  <a:cubicBezTo>
                    <a:pt x="51781" y="121965"/>
                    <a:pt x="44252" y="129482"/>
                    <a:pt x="44252" y="138840"/>
                  </a:cubicBezTo>
                  <a:cubicBezTo>
                    <a:pt x="44252" y="148045"/>
                    <a:pt x="51781" y="155562"/>
                    <a:pt x="61001" y="155562"/>
                  </a:cubicBezTo>
                  <a:lnTo>
                    <a:pt x="372765" y="155562"/>
                  </a:lnTo>
                  <a:cubicBezTo>
                    <a:pt x="381985" y="155562"/>
                    <a:pt x="389514" y="148045"/>
                    <a:pt x="389514" y="138840"/>
                  </a:cubicBezTo>
                  <a:cubicBezTo>
                    <a:pt x="389514" y="129482"/>
                    <a:pt x="381985" y="121965"/>
                    <a:pt x="372765" y="121965"/>
                  </a:cubicBezTo>
                  <a:close/>
                  <a:moveTo>
                    <a:pt x="61001" y="44183"/>
                  </a:moveTo>
                  <a:cubicBezTo>
                    <a:pt x="51781" y="44183"/>
                    <a:pt x="44252" y="51701"/>
                    <a:pt x="44252" y="61059"/>
                  </a:cubicBezTo>
                  <a:cubicBezTo>
                    <a:pt x="44252" y="70264"/>
                    <a:pt x="51781" y="77781"/>
                    <a:pt x="61001" y="77781"/>
                  </a:cubicBezTo>
                  <a:lnTo>
                    <a:pt x="372765" y="77781"/>
                  </a:lnTo>
                  <a:cubicBezTo>
                    <a:pt x="381985" y="77781"/>
                    <a:pt x="389514" y="70264"/>
                    <a:pt x="389514" y="61059"/>
                  </a:cubicBezTo>
                  <a:cubicBezTo>
                    <a:pt x="389514" y="51701"/>
                    <a:pt x="381985" y="44183"/>
                    <a:pt x="372765" y="44183"/>
                  </a:cubicBezTo>
                  <a:close/>
                  <a:moveTo>
                    <a:pt x="32728" y="0"/>
                  </a:moveTo>
                  <a:lnTo>
                    <a:pt x="401038" y="0"/>
                  </a:lnTo>
                  <a:cubicBezTo>
                    <a:pt x="419015" y="0"/>
                    <a:pt x="433766" y="14728"/>
                    <a:pt x="433766" y="32677"/>
                  </a:cubicBezTo>
                  <a:lnTo>
                    <a:pt x="433766" y="244850"/>
                  </a:lnTo>
                  <a:cubicBezTo>
                    <a:pt x="433766" y="262799"/>
                    <a:pt x="419015" y="277527"/>
                    <a:pt x="401038" y="277527"/>
                  </a:cubicBezTo>
                  <a:lnTo>
                    <a:pt x="352637" y="277527"/>
                  </a:lnTo>
                  <a:cubicBezTo>
                    <a:pt x="348181" y="277527"/>
                    <a:pt x="343878" y="279368"/>
                    <a:pt x="340652" y="282436"/>
                  </a:cubicBezTo>
                  <a:lnTo>
                    <a:pt x="263517" y="359604"/>
                  </a:lnTo>
                  <a:cubicBezTo>
                    <a:pt x="260905" y="362212"/>
                    <a:pt x="257986" y="361598"/>
                    <a:pt x="256603" y="360985"/>
                  </a:cubicBezTo>
                  <a:cubicBezTo>
                    <a:pt x="255066" y="360371"/>
                    <a:pt x="252608" y="358837"/>
                    <a:pt x="252608" y="355002"/>
                  </a:cubicBezTo>
                  <a:lnTo>
                    <a:pt x="252608" y="294403"/>
                  </a:lnTo>
                  <a:cubicBezTo>
                    <a:pt x="252608" y="285045"/>
                    <a:pt x="245079" y="277527"/>
                    <a:pt x="235706" y="277527"/>
                  </a:cubicBezTo>
                  <a:lnTo>
                    <a:pt x="32728" y="277527"/>
                  </a:lnTo>
                  <a:cubicBezTo>
                    <a:pt x="14751" y="277527"/>
                    <a:pt x="0" y="262799"/>
                    <a:pt x="0" y="244850"/>
                  </a:cubicBezTo>
                  <a:lnTo>
                    <a:pt x="0" y="32677"/>
                  </a:lnTo>
                  <a:cubicBezTo>
                    <a:pt x="0" y="14728"/>
                    <a:pt x="14751" y="0"/>
                    <a:pt x="327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6" name="Group 16">
            <a:extLst>
              <a:ext uri="{FF2B5EF4-FFF2-40B4-BE49-F238E27FC236}">
                <a16:creationId xmlns:a16="http://schemas.microsoft.com/office/drawing/2014/main" id="{454E979E-06EE-4B48-AE3B-9319AFB2D06A}"/>
              </a:ext>
            </a:extLst>
          </p:cNvPr>
          <p:cNvGrpSpPr/>
          <p:nvPr/>
        </p:nvGrpSpPr>
        <p:grpSpPr>
          <a:xfrm>
            <a:off x="8599488" y="1034098"/>
            <a:ext cx="1251892" cy="1251892"/>
            <a:chOff x="1409700" y="2414588"/>
            <a:chExt cx="2819400" cy="2819400"/>
          </a:xfrm>
        </p:grpSpPr>
        <p:sp>
          <p:nvSpPr>
            <p:cNvPr id="47" name="泪滴形 46">
              <a:extLst>
                <a:ext uri="{FF2B5EF4-FFF2-40B4-BE49-F238E27FC236}">
                  <a16:creationId xmlns:a16="http://schemas.microsoft.com/office/drawing/2014/main" id="{902C0E01-99E6-4B29-A543-B5823F566069}"/>
                </a:ext>
              </a:extLst>
            </p:cNvPr>
            <p:cNvSpPr/>
            <p:nvPr/>
          </p:nvSpPr>
          <p:spPr>
            <a:xfrm rot="8100000">
              <a:off x="1409700" y="2414588"/>
              <a:ext cx="2819400" cy="2819400"/>
            </a:xfrm>
            <a:prstGeom prst="teardrop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9996B36-AD65-44E0-A221-8A6929237B89}"/>
                </a:ext>
              </a:extLst>
            </p:cNvPr>
            <p:cNvSpPr/>
            <p:nvPr/>
          </p:nvSpPr>
          <p:spPr>
            <a:xfrm>
              <a:off x="1807779" y="2812667"/>
              <a:ext cx="2023242" cy="2023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9" name="Oval 19">
              <a:extLst>
                <a:ext uri="{FF2B5EF4-FFF2-40B4-BE49-F238E27FC236}">
                  <a16:creationId xmlns:a16="http://schemas.microsoft.com/office/drawing/2014/main" id="{638643B5-E0F5-4362-A10F-80B19377FA7F}"/>
                </a:ext>
              </a:extLst>
            </p:cNvPr>
            <p:cNvSpPr/>
            <p:nvPr/>
          </p:nvSpPr>
          <p:spPr>
            <a:xfrm>
              <a:off x="2305050" y="3310677"/>
              <a:ext cx="1028700" cy="1027221"/>
            </a:xfrm>
            <a:custGeom>
              <a:avLst/>
              <a:gdLst>
                <a:gd name="connsiteX0" fmla="*/ 254070 w 607524"/>
                <a:gd name="connsiteY0" fmla="*/ 48695 h 606651"/>
                <a:gd name="connsiteX1" fmla="*/ 272191 w 607524"/>
                <a:gd name="connsiteY1" fmla="*/ 54818 h 606651"/>
                <a:gd name="connsiteX2" fmla="*/ 279971 w 607524"/>
                <a:gd name="connsiteY2" fmla="*/ 72274 h 606651"/>
                <a:gd name="connsiteX3" fmla="*/ 279971 w 607524"/>
                <a:gd name="connsiteY3" fmla="*/ 303408 h 606651"/>
                <a:gd name="connsiteX4" fmla="*/ 303675 w 607524"/>
                <a:gd name="connsiteY4" fmla="*/ 327079 h 606651"/>
                <a:gd name="connsiteX5" fmla="*/ 535139 w 607524"/>
                <a:gd name="connsiteY5" fmla="*/ 327079 h 606651"/>
                <a:gd name="connsiteX6" fmla="*/ 552620 w 607524"/>
                <a:gd name="connsiteY6" fmla="*/ 334847 h 606651"/>
                <a:gd name="connsiteX7" fmla="*/ 558752 w 607524"/>
                <a:gd name="connsiteY7" fmla="*/ 352943 h 606651"/>
                <a:gd name="connsiteX8" fmla="*/ 279971 w 607524"/>
                <a:gd name="connsiteY8" fmla="*/ 606651 h 606651"/>
                <a:gd name="connsiteX9" fmla="*/ 0 w 607524"/>
                <a:gd name="connsiteY9" fmla="*/ 327079 h 606651"/>
                <a:gd name="connsiteX10" fmla="*/ 254070 w 607524"/>
                <a:gd name="connsiteY10" fmla="*/ 48695 h 606651"/>
                <a:gd name="connsiteX11" fmla="*/ 369782 w 607524"/>
                <a:gd name="connsiteY11" fmla="*/ 43408 h 606651"/>
                <a:gd name="connsiteX12" fmla="*/ 369782 w 607524"/>
                <a:gd name="connsiteY12" fmla="*/ 237419 h 606651"/>
                <a:gd name="connsiteX13" fmla="*/ 564065 w 607524"/>
                <a:gd name="connsiteY13" fmla="*/ 237419 h 606651"/>
                <a:gd name="connsiteX14" fmla="*/ 369782 w 607524"/>
                <a:gd name="connsiteY14" fmla="*/ 43408 h 606651"/>
                <a:gd name="connsiteX15" fmla="*/ 352395 w 607524"/>
                <a:gd name="connsiteY15" fmla="*/ 0 h 606651"/>
                <a:gd name="connsiteX16" fmla="*/ 354591 w 607524"/>
                <a:gd name="connsiteY16" fmla="*/ 91 h 606651"/>
                <a:gd name="connsiteX17" fmla="*/ 607442 w 607524"/>
                <a:gd name="connsiteY17" fmla="*/ 252589 h 606651"/>
                <a:gd name="connsiteX18" fmla="*/ 601311 w 607524"/>
                <a:gd name="connsiteY18" fmla="*/ 270683 h 606651"/>
                <a:gd name="connsiteX19" fmla="*/ 583832 w 607524"/>
                <a:gd name="connsiteY19" fmla="*/ 278451 h 606651"/>
                <a:gd name="connsiteX20" fmla="*/ 352395 w 607524"/>
                <a:gd name="connsiteY20" fmla="*/ 278451 h 606651"/>
                <a:gd name="connsiteX21" fmla="*/ 328693 w 607524"/>
                <a:gd name="connsiteY21" fmla="*/ 254782 h 606651"/>
                <a:gd name="connsiteX22" fmla="*/ 328693 w 607524"/>
                <a:gd name="connsiteY22" fmla="*/ 23669 h 606651"/>
                <a:gd name="connsiteX23" fmla="*/ 336380 w 607524"/>
                <a:gd name="connsiteY23" fmla="*/ 6214 h 606651"/>
                <a:gd name="connsiteX24" fmla="*/ 352395 w 607524"/>
                <a:gd name="connsiteY24" fmla="*/ 0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7524" h="606651">
                  <a:moveTo>
                    <a:pt x="254070" y="48695"/>
                  </a:moveTo>
                  <a:cubicBezTo>
                    <a:pt x="260659" y="48055"/>
                    <a:pt x="267249" y="50248"/>
                    <a:pt x="272191" y="54818"/>
                  </a:cubicBezTo>
                  <a:cubicBezTo>
                    <a:pt x="277134" y="59296"/>
                    <a:pt x="279971" y="65603"/>
                    <a:pt x="279971" y="72274"/>
                  </a:cubicBezTo>
                  <a:lnTo>
                    <a:pt x="279971" y="303408"/>
                  </a:lnTo>
                  <a:cubicBezTo>
                    <a:pt x="279971" y="316477"/>
                    <a:pt x="290588" y="327079"/>
                    <a:pt x="303675" y="327079"/>
                  </a:cubicBezTo>
                  <a:lnTo>
                    <a:pt x="535139" y="327079"/>
                  </a:lnTo>
                  <a:cubicBezTo>
                    <a:pt x="541820" y="327079"/>
                    <a:pt x="548135" y="329912"/>
                    <a:pt x="552620" y="334847"/>
                  </a:cubicBezTo>
                  <a:cubicBezTo>
                    <a:pt x="557104" y="339783"/>
                    <a:pt x="559301" y="346363"/>
                    <a:pt x="558752" y="352943"/>
                  </a:cubicBezTo>
                  <a:cubicBezTo>
                    <a:pt x="545664" y="495243"/>
                    <a:pt x="425860" y="606651"/>
                    <a:pt x="279971" y="606651"/>
                  </a:cubicBezTo>
                  <a:cubicBezTo>
                    <a:pt x="125387" y="606651"/>
                    <a:pt x="0" y="481442"/>
                    <a:pt x="0" y="327079"/>
                  </a:cubicBezTo>
                  <a:cubicBezTo>
                    <a:pt x="0" y="181398"/>
                    <a:pt x="111567" y="61764"/>
                    <a:pt x="254070" y="48695"/>
                  </a:cubicBezTo>
                  <a:close/>
                  <a:moveTo>
                    <a:pt x="369782" y="43408"/>
                  </a:moveTo>
                  <a:lnTo>
                    <a:pt x="369782" y="237419"/>
                  </a:lnTo>
                  <a:lnTo>
                    <a:pt x="564065" y="237419"/>
                  </a:lnTo>
                  <a:cubicBezTo>
                    <a:pt x="546860" y="138357"/>
                    <a:pt x="468891" y="60497"/>
                    <a:pt x="369782" y="43408"/>
                  </a:cubicBezTo>
                  <a:close/>
                  <a:moveTo>
                    <a:pt x="352395" y="0"/>
                  </a:moveTo>
                  <a:cubicBezTo>
                    <a:pt x="353127" y="0"/>
                    <a:pt x="353859" y="0"/>
                    <a:pt x="354591" y="91"/>
                  </a:cubicBezTo>
                  <a:cubicBezTo>
                    <a:pt x="488475" y="12337"/>
                    <a:pt x="595088" y="118892"/>
                    <a:pt x="607442" y="252589"/>
                  </a:cubicBezTo>
                  <a:cubicBezTo>
                    <a:pt x="607991" y="259169"/>
                    <a:pt x="605795" y="265840"/>
                    <a:pt x="601311" y="270683"/>
                  </a:cubicBezTo>
                  <a:cubicBezTo>
                    <a:pt x="596826" y="275618"/>
                    <a:pt x="590512" y="278451"/>
                    <a:pt x="583832" y="278451"/>
                  </a:cubicBezTo>
                  <a:lnTo>
                    <a:pt x="352395" y="278451"/>
                  </a:lnTo>
                  <a:cubicBezTo>
                    <a:pt x="339309" y="278451"/>
                    <a:pt x="328693" y="267850"/>
                    <a:pt x="328693" y="254782"/>
                  </a:cubicBezTo>
                  <a:lnTo>
                    <a:pt x="328693" y="23669"/>
                  </a:lnTo>
                  <a:cubicBezTo>
                    <a:pt x="328693" y="16998"/>
                    <a:pt x="331530" y="10692"/>
                    <a:pt x="336380" y="6214"/>
                  </a:cubicBezTo>
                  <a:cubicBezTo>
                    <a:pt x="340864" y="2193"/>
                    <a:pt x="346538" y="0"/>
                    <a:pt x="3523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5B4C7D05-E6B6-4562-A806-DBF60CA7C276}"/>
              </a:ext>
            </a:extLst>
          </p:cNvPr>
          <p:cNvSpPr/>
          <p:nvPr/>
        </p:nvSpPr>
        <p:spPr>
          <a:xfrm rot="5400000">
            <a:off x="2172689" y="1536380"/>
            <a:ext cx="198510" cy="17113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0EE0CAF5-5709-4093-96D1-3883575DBCD6}"/>
              </a:ext>
            </a:extLst>
          </p:cNvPr>
          <p:cNvSpPr/>
          <p:nvPr/>
        </p:nvSpPr>
        <p:spPr>
          <a:xfrm rot="5400000">
            <a:off x="4254130" y="1536381"/>
            <a:ext cx="198510" cy="17113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AB9C7E82-5EC0-4CDE-AB4E-EA1CC6D5793A}"/>
              </a:ext>
            </a:extLst>
          </p:cNvPr>
          <p:cNvSpPr/>
          <p:nvPr/>
        </p:nvSpPr>
        <p:spPr>
          <a:xfrm rot="5400000">
            <a:off x="6323512" y="1536382"/>
            <a:ext cx="198510" cy="17113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90AA9F74-A212-4132-B0EA-218DEB995DCB}"/>
              </a:ext>
            </a:extLst>
          </p:cNvPr>
          <p:cNvSpPr/>
          <p:nvPr/>
        </p:nvSpPr>
        <p:spPr>
          <a:xfrm rot="5400000">
            <a:off x="8398793" y="1536383"/>
            <a:ext cx="198510" cy="17113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24F3FA0-1777-4673-BD17-14570C2AF8E7}"/>
              </a:ext>
            </a:extLst>
          </p:cNvPr>
          <p:cNvSpPr txBox="1"/>
          <p:nvPr/>
        </p:nvSpPr>
        <p:spPr>
          <a:xfrm>
            <a:off x="2203661" y="272112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solidFill>
                  <a:schemeClr val="accent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3050FA-E0C3-4C32-A337-381C33E607F9}"/>
              </a:ext>
            </a:extLst>
          </p:cNvPr>
          <p:cNvSpPr txBox="1"/>
          <p:nvPr/>
        </p:nvSpPr>
        <p:spPr>
          <a:xfrm>
            <a:off x="4282642" y="272112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solidFill>
                  <a:schemeClr val="accent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04A04D5-EBE7-4DE8-BDC0-55B013F5245A}"/>
              </a:ext>
            </a:extLst>
          </p:cNvPr>
          <p:cNvSpPr txBox="1"/>
          <p:nvPr/>
        </p:nvSpPr>
        <p:spPr>
          <a:xfrm>
            <a:off x="6361581" y="272112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solidFill>
                  <a:schemeClr val="accent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8E150CE-DF0D-4160-AA6B-8D1DEEC1E215}"/>
              </a:ext>
            </a:extLst>
          </p:cNvPr>
          <p:cNvSpPr txBox="1"/>
          <p:nvPr/>
        </p:nvSpPr>
        <p:spPr>
          <a:xfrm>
            <a:off x="8440520" y="272112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solidFill>
                  <a:schemeClr val="accent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CDB10A-AEAB-4043-896B-378569923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工作改进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0B8814-B40B-41DA-8BE7-BDD887E6EA59}"/>
              </a:ext>
            </a:extLst>
          </p:cNvPr>
          <p:cNvSpPr txBox="1"/>
          <p:nvPr/>
        </p:nvSpPr>
        <p:spPr>
          <a:xfrm>
            <a:off x="1638300" y="3768817"/>
            <a:ext cx="8915400" cy="25421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	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单击此处添加文本，单击此处添加文本，单击此处添加文本，单击此处添加文本，单击此处添加文本，单击此处添加文本，单击此处添加文本，单击此处添加文本，单击此处添加文本，单击此处添加文本。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ngsana New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	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单击此处添加文本，单击此处添加文本，单击此处添加文本，单击此处添加文本，单击此处添加文本，单击此处添加文本，单击此处添加文本，单击此处添加文本，单击此处添加文本，单击此处添加文本。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4007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000">
        <p14:rippl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燕尾形 2">
            <a:extLst>
              <a:ext uri="{FF2B5EF4-FFF2-40B4-BE49-F238E27FC236}">
                <a16:creationId xmlns:a16="http://schemas.microsoft.com/office/drawing/2014/main" id="{9602939E-ED7B-4730-9DFD-A367C4CEE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2125953"/>
            <a:ext cx="2981822" cy="1041079"/>
          </a:xfrm>
          <a:prstGeom prst="chevron">
            <a:avLst>
              <a:gd name="adj" fmla="val 48037"/>
            </a:avLst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91424" tIns="45713" rIns="91424" bIns="45713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/>
            <a:endParaRPr lang="zh-CN" altLang="en-US" sz="1867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燕尾形 2">
            <a:extLst>
              <a:ext uri="{FF2B5EF4-FFF2-40B4-BE49-F238E27FC236}">
                <a16:creationId xmlns:a16="http://schemas.microsoft.com/office/drawing/2014/main" id="{27E5D4A5-162A-44CC-9D61-770F8EDD6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6976" y="2125953"/>
            <a:ext cx="2981823" cy="1041079"/>
          </a:xfrm>
          <a:prstGeom prst="chevron">
            <a:avLst>
              <a:gd name="adj" fmla="val 48037"/>
            </a:avLst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91424" tIns="45713" rIns="91424" bIns="45713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/>
            <a:endParaRPr lang="zh-CN" altLang="en-US" sz="1867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0" name="燕尾形 2">
            <a:extLst>
              <a:ext uri="{FF2B5EF4-FFF2-40B4-BE49-F238E27FC236}">
                <a16:creationId xmlns:a16="http://schemas.microsoft.com/office/drawing/2014/main" id="{D458D7E5-FC49-49CF-B2B9-C30213331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601" y="2125953"/>
            <a:ext cx="2979576" cy="1041079"/>
          </a:xfrm>
          <a:prstGeom prst="chevron">
            <a:avLst>
              <a:gd name="adj" fmla="val 47988"/>
            </a:avLst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91424" tIns="45713" rIns="91424" bIns="45713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>
              <a:defRPr/>
            </a:pPr>
            <a:endParaRPr lang="zh-CN" altLang="en-US" sz="1867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燕尾形 2">
            <a:extLst>
              <a:ext uri="{FF2B5EF4-FFF2-40B4-BE49-F238E27FC236}">
                <a16:creationId xmlns:a16="http://schemas.microsoft.com/office/drawing/2014/main" id="{0EACA4D4-2D6D-4ACB-A8E0-1B5E952EC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827" y="2125953"/>
            <a:ext cx="2981823" cy="1041079"/>
          </a:xfrm>
          <a:prstGeom prst="chevron">
            <a:avLst>
              <a:gd name="adj" fmla="val 48024"/>
            </a:avLst>
          </a:prstGeom>
          <a:solidFill>
            <a:schemeClr val="accent1">
              <a:lumMod val="50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91424" tIns="45713" rIns="91424" bIns="45713" anchor="ctr"/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>
              <a:defRPr/>
            </a:pPr>
            <a:endParaRPr lang="zh-CN" altLang="en-US" sz="1867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文本框 13">
            <a:extLst>
              <a:ext uri="{FF2B5EF4-FFF2-40B4-BE49-F238E27FC236}">
                <a16:creationId xmlns:a16="http://schemas.microsoft.com/office/drawing/2014/main" id="{C1E7C482-CF96-4E42-85BA-4AAAF2705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38" y="2415849"/>
            <a:ext cx="2022336" cy="46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3" rIns="91424" bIns="45713">
            <a:spAutoFit/>
          </a:bodyPr>
          <a:lstStyle>
            <a:defPPr>
              <a:defRPr lang="zh-CN"/>
            </a:defPPr>
            <a:lvl1pPr marL="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0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2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63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04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4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85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26" algn="l" defTabSz="9142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102"/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1" name="文本框 13">
            <a:extLst>
              <a:ext uri="{FF2B5EF4-FFF2-40B4-BE49-F238E27FC236}">
                <a16:creationId xmlns:a16="http://schemas.microsoft.com/office/drawing/2014/main" id="{819979DE-836C-48AE-8078-D69B45450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2849" y="2415666"/>
            <a:ext cx="2062788" cy="46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3" rIns="91424" bIns="45713">
            <a:spAutoFit/>
          </a:bodyPr>
          <a:lstStyle>
            <a:defPPr>
              <a:defRPr lang="zh-CN"/>
            </a:defPPr>
            <a:lvl1pPr algn="dist" defTabSz="914102">
              <a:defRPr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140" defTabSz="914282"/>
            <a:lvl3pPr marL="914282" defTabSz="914282"/>
            <a:lvl4pPr marL="1371422" defTabSz="914282"/>
            <a:lvl5pPr marL="1828563" defTabSz="914282"/>
            <a:lvl6pPr marL="2285704" defTabSz="914282"/>
            <a:lvl7pPr marL="2742845" defTabSz="914282"/>
            <a:lvl8pPr marL="3199985" defTabSz="914282"/>
            <a:lvl9pPr marL="3657126" defTabSz="914282"/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2" name="文本框 13">
            <a:extLst>
              <a:ext uri="{FF2B5EF4-FFF2-40B4-BE49-F238E27FC236}">
                <a16:creationId xmlns:a16="http://schemas.microsoft.com/office/drawing/2014/main" id="{0AD2F81E-DF8C-4DFF-88E0-9DD82875E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101" y="2415666"/>
            <a:ext cx="2139187" cy="46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3" rIns="91424" bIns="45713">
            <a:spAutoFit/>
          </a:bodyPr>
          <a:lstStyle>
            <a:defPPr>
              <a:defRPr lang="zh-CN"/>
            </a:defPPr>
            <a:lvl1pPr algn="dist" defTabSz="914102">
              <a:defRPr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140" defTabSz="914282"/>
            <a:lvl3pPr marL="914282" defTabSz="914282"/>
            <a:lvl4pPr marL="1371422" defTabSz="914282"/>
            <a:lvl5pPr marL="1828563" defTabSz="914282"/>
            <a:lvl6pPr marL="2285704" defTabSz="914282"/>
            <a:lvl7pPr marL="2742845" defTabSz="914282"/>
            <a:lvl8pPr marL="3199985" defTabSz="914282"/>
            <a:lvl9pPr marL="3657126" defTabSz="914282"/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3" name="文本框 13">
            <a:extLst>
              <a:ext uri="{FF2B5EF4-FFF2-40B4-BE49-F238E27FC236}">
                <a16:creationId xmlns:a16="http://schemas.microsoft.com/office/drawing/2014/main" id="{34E23F97-0D9C-41C6-8EC7-9D48E7227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479" y="2415666"/>
            <a:ext cx="2020093" cy="46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4" tIns="45713" rIns="91424" bIns="45713">
            <a:spAutoFit/>
          </a:bodyPr>
          <a:lstStyle>
            <a:defPPr>
              <a:defRPr lang="zh-CN"/>
            </a:defPPr>
            <a:lvl1pPr algn="dist" defTabSz="914102">
              <a:defRPr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140" defTabSz="914282"/>
            <a:lvl3pPr marL="914282" defTabSz="914282"/>
            <a:lvl4pPr marL="1371422" defTabSz="914282"/>
            <a:lvl5pPr marL="1828563" defTabSz="914282"/>
            <a:lvl6pPr marL="2285704" defTabSz="914282"/>
            <a:lvl7pPr marL="2742845" defTabSz="914282"/>
            <a:lvl8pPr marL="3199985" defTabSz="914282"/>
            <a:lvl9pPr marL="3657126" defTabSz="914282"/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DEB270-277C-436A-9D84-19419A6BE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工作改进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04DD6F2A-FE07-453B-9B6D-6359123A907D}"/>
              </a:ext>
            </a:extLst>
          </p:cNvPr>
          <p:cNvSpPr txBox="1"/>
          <p:nvPr/>
        </p:nvSpPr>
        <p:spPr bwMode="auto">
          <a:xfrm>
            <a:off x="663358" y="3416302"/>
            <a:ext cx="2619137" cy="129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637668B9-D8DC-4ADB-880F-049F3AA6F076}"/>
              </a:ext>
            </a:extLst>
          </p:cNvPr>
          <p:cNvSpPr txBox="1"/>
          <p:nvPr/>
        </p:nvSpPr>
        <p:spPr bwMode="auto">
          <a:xfrm>
            <a:off x="3436839" y="3416302"/>
            <a:ext cx="2619137" cy="129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99B72C85-68CC-4781-B180-5AB3C6E3DB8F}"/>
              </a:ext>
            </a:extLst>
          </p:cNvPr>
          <p:cNvSpPr txBox="1"/>
          <p:nvPr/>
        </p:nvSpPr>
        <p:spPr bwMode="auto">
          <a:xfrm>
            <a:off x="6225696" y="3416301"/>
            <a:ext cx="2619137" cy="129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64F0298A-FFCE-4F4D-9208-E98F57C29BA7}"/>
              </a:ext>
            </a:extLst>
          </p:cNvPr>
          <p:cNvSpPr txBox="1"/>
          <p:nvPr/>
        </p:nvSpPr>
        <p:spPr bwMode="auto">
          <a:xfrm>
            <a:off x="8999177" y="3416300"/>
            <a:ext cx="2619137" cy="129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171658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000">
        <p14:rippl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30" grpId="0"/>
      <p:bldP spid="31" grpId="0"/>
      <p:bldP spid="32" grpId="0"/>
      <p:bldP spid="33" grpId="0"/>
      <p:bldP spid="27" grpId="0"/>
      <p:bldP spid="35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"/>
          <p:cNvSpPr/>
          <p:nvPr/>
        </p:nvSpPr>
        <p:spPr>
          <a:xfrm>
            <a:off x="1975041" y="3266123"/>
            <a:ext cx="2360236" cy="2360236"/>
          </a:xfrm>
          <a:prstGeom prst="leftCircularArrow">
            <a:avLst>
              <a:gd name="adj1" fmla="val 2872"/>
              <a:gd name="adj2" fmla="val 351158"/>
              <a:gd name="adj3" fmla="val 2126668"/>
              <a:gd name="adj4" fmla="val 9024489"/>
              <a:gd name="adj5" fmla="val 335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07361" y="2341331"/>
            <a:ext cx="2618626" cy="2159817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66227" rIns="66227" bIns="9144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endParaRPr lang="en-US" kern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Freeform 4"/>
          <p:cNvSpPr/>
          <p:nvPr/>
        </p:nvSpPr>
        <p:spPr>
          <a:xfrm>
            <a:off x="1319313" y="4152193"/>
            <a:ext cx="1721914" cy="684748"/>
          </a:xfrm>
          <a:custGeom>
            <a:avLst/>
            <a:gdLst>
              <a:gd name="connsiteX0" fmla="*/ 0 w 1138814"/>
              <a:gd name="connsiteY0" fmla="*/ 45287 h 452869"/>
              <a:gd name="connsiteX1" fmla="*/ 45287 w 1138814"/>
              <a:gd name="connsiteY1" fmla="*/ 0 h 452869"/>
              <a:gd name="connsiteX2" fmla="*/ 1093527 w 1138814"/>
              <a:gd name="connsiteY2" fmla="*/ 0 h 452869"/>
              <a:gd name="connsiteX3" fmla="*/ 1138814 w 1138814"/>
              <a:gd name="connsiteY3" fmla="*/ 45287 h 452869"/>
              <a:gd name="connsiteX4" fmla="*/ 1138814 w 1138814"/>
              <a:gd name="connsiteY4" fmla="*/ 407582 h 452869"/>
              <a:gd name="connsiteX5" fmla="*/ 1093527 w 1138814"/>
              <a:gd name="connsiteY5" fmla="*/ 452869 h 452869"/>
              <a:gd name="connsiteX6" fmla="*/ 45287 w 1138814"/>
              <a:gd name="connsiteY6" fmla="*/ 452869 h 452869"/>
              <a:gd name="connsiteX7" fmla="*/ 0 w 1138814"/>
              <a:gd name="connsiteY7" fmla="*/ 407582 h 452869"/>
              <a:gd name="connsiteX8" fmla="*/ 0 w 1138814"/>
              <a:gd name="connsiteY8" fmla="*/ 45287 h 45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8814" h="452869">
                <a:moveTo>
                  <a:pt x="0" y="45287"/>
                </a:moveTo>
                <a:cubicBezTo>
                  <a:pt x="0" y="20276"/>
                  <a:pt x="20276" y="0"/>
                  <a:pt x="45287" y="0"/>
                </a:cubicBezTo>
                <a:lnTo>
                  <a:pt x="1093527" y="0"/>
                </a:lnTo>
                <a:cubicBezTo>
                  <a:pt x="1118538" y="0"/>
                  <a:pt x="1138814" y="20276"/>
                  <a:pt x="1138814" y="45287"/>
                </a:cubicBezTo>
                <a:lnTo>
                  <a:pt x="1138814" y="407582"/>
                </a:lnTo>
                <a:cubicBezTo>
                  <a:pt x="1138814" y="432593"/>
                  <a:pt x="1118538" y="452869"/>
                  <a:pt x="1093527" y="452869"/>
                </a:cubicBezTo>
                <a:lnTo>
                  <a:pt x="45287" y="452869"/>
                </a:lnTo>
                <a:cubicBezTo>
                  <a:pt x="20276" y="452869"/>
                  <a:pt x="0" y="432593"/>
                  <a:pt x="0" y="407582"/>
                </a:cubicBezTo>
                <a:lnTo>
                  <a:pt x="0" y="452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889" tIns="45014" rIns="60889" bIns="45014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kern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Circular Arrow 5"/>
          <p:cNvSpPr/>
          <p:nvPr/>
        </p:nvSpPr>
        <p:spPr>
          <a:xfrm>
            <a:off x="5099150" y="1246033"/>
            <a:ext cx="2641470" cy="2360237"/>
          </a:xfrm>
          <a:prstGeom prst="circularArrow">
            <a:avLst>
              <a:gd name="adj1" fmla="val 2567"/>
              <a:gd name="adj2" fmla="val 311540"/>
              <a:gd name="adj3" fmla="val 19512949"/>
              <a:gd name="adj4" fmla="val 12575511"/>
              <a:gd name="adj5" fmla="val 2994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Freeform 7"/>
          <p:cNvSpPr/>
          <p:nvPr/>
        </p:nvSpPr>
        <p:spPr>
          <a:xfrm>
            <a:off x="3054403" y="2307915"/>
            <a:ext cx="2618626" cy="2159822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227" tIns="292662" rIns="66227" bIns="66226" numCol="1" spcCol="1270" anchor="b" anchorCtr="0">
            <a:noAutofit/>
          </a:bodyPr>
          <a:lstStyle/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+mj-lt"/>
              <a:buAutoNum type="arabicPeriod" startAt="3"/>
            </a:pPr>
            <a:endParaRPr lang="en-US" kern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Freeform 8"/>
          <p:cNvSpPr/>
          <p:nvPr/>
        </p:nvSpPr>
        <p:spPr>
          <a:xfrm>
            <a:off x="4168503" y="1998956"/>
            <a:ext cx="1721914" cy="684749"/>
          </a:xfrm>
          <a:custGeom>
            <a:avLst/>
            <a:gdLst>
              <a:gd name="connsiteX0" fmla="*/ 0 w 1138814"/>
              <a:gd name="connsiteY0" fmla="*/ 45287 h 452869"/>
              <a:gd name="connsiteX1" fmla="*/ 45287 w 1138814"/>
              <a:gd name="connsiteY1" fmla="*/ 0 h 452869"/>
              <a:gd name="connsiteX2" fmla="*/ 1093527 w 1138814"/>
              <a:gd name="connsiteY2" fmla="*/ 0 h 452869"/>
              <a:gd name="connsiteX3" fmla="*/ 1138814 w 1138814"/>
              <a:gd name="connsiteY3" fmla="*/ 45287 h 452869"/>
              <a:gd name="connsiteX4" fmla="*/ 1138814 w 1138814"/>
              <a:gd name="connsiteY4" fmla="*/ 407582 h 452869"/>
              <a:gd name="connsiteX5" fmla="*/ 1093527 w 1138814"/>
              <a:gd name="connsiteY5" fmla="*/ 452869 h 452869"/>
              <a:gd name="connsiteX6" fmla="*/ 45287 w 1138814"/>
              <a:gd name="connsiteY6" fmla="*/ 452869 h 452869"/>
              <a:gd name="connsiteX7" fmla="*/ 0 w 1138814"/>
              <a:gd name="connsiteY7" fmla="*/ 407582 h 452869"/>
              <a:gd name="connsiteX8" fmla="*/ 0 w 1138814"/>
              <a:gd name="connsiteY8" fmla="*/ 45287 h 45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8814" h="452869">
                <a:moveTo>
                  <a:pt x="0" y="45287"/>
                </a:moveTo>
                <a:cubicBezTo>
                  <a:pt x="0" y="20276"/>
                  <a:pt x="20276" y="0"/>
                  <a:pt x="45287" y="0"/>
                </a:cubicBezTo>
                <a:lnTo>
                  <a:pt x="1093527" y="0"/>
                </a:lnTo>
                <a:cubicBezTo>
                  <a:pt x="1118538" y="0"/>
                  <a:pt x="1138814" y="20276"/>
                  <a:pt x="1138814" y="45287"/>
                </a:cubicBezTo>
                <a:lnTo>
                  <a:pt x="1138814" y="407582"/>
                </a:lnTo>
                <a:cubicBezTo>
                  <a:pt x="1138814" y="432593"/>
                  <a:pt x="1118538" y="452869"/>
                  <a:pt x="1093527" y="452869"/>
                </a:cubicBezTo>
                <a:lnTo>
                  <a:pt x="45287" y="452869"/>
                </a:lnTo>
                <a:cubicBezTo>
                  <a:pt x="20276" y="452869"/>
                  <a:pt x="0" y="432593"/>
                  <a:pt x="0" y="407582"/>
                </a:cubicBezTo>
                <a:lnTo>
                  <a:pt x="0" y="452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889" tIns="45014" rIns="60889" bIns="45014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47729" y="4263735"/>
            <a:ext cx="1265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标题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33535" y="2110498"/>
            <a:ext cx="119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2AAE13-C217-4E70-B85F-D1CE40075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工作改进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2C875B2-F156-4B49-A6D1-26D6A8BDC9D7}"/>
              </a:ext>
            </a:extLst>
          </p:cNvPr>
          <p:cNvSpPr/>
          <p:nvPr/>
        </p:nvSpPr>
        <p:spPr>
          <a:xfrm>
            <a:off x="416581" y="2421796"/>
            <a:ext cx="2243423" cy="171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微软雅黑" panose="020B0503020204020204" pitchFamily="34" charset="-122"/>
              </a:rPr>
              <a:t>单击此处添加文本，单击此处添加文本，单击此处添加文本，单击此处添加文本。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4DBA1CB-1A0D-4962-9CBE-F166F879017A}"/>
              </a:ext>
            </a:extLst>
          </p:cNvPr>
          <p:cNvSpPr/>
          <p:nvPr/>
        </p:nvSpPr>
        <p:spPr>
          <a:xfrm>
            <a:off x="3265188" y="2690719"/>
            <a:ext cx="2243423" cy="171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微软雅黑" panose="020B0503020204020204" pitchFamily="34" charset="-122"/>
              </a:rPr>
              <a:t>单击此处添加文本，单击此处添加文本，单击此处添加文本，单击此处添加文本。</a:t>
            </a:r>
          </a:p>
        </p:txBody>
      </p:sp>
      <p:sp>
        <p:nvSpPr>
          <p:cNvPr id="51" name="Shape 1">
            <a:extLst>
              <a:ext uri="{FF2B5EF4-FFF2-40B4-BE49-F238E27FC236}">
                <a16:creationId xmlns:a16="http://schemas.microsoft.com/office/drawing/2014/main" id="{696BF47C-B3C9-4017-9ADA-1A737C10F57B}"/>
              </a:ext>
            </a:extLst>
          </p:cNvPr>
          <p:cNvSpPr/>
          <p:nvPr/>
        </p:nvSpPr>
        <p:spPr>
          <a:xfrm>
            <a:off x="7870637" y="3246017"/>
            <a:ext cx="2360236" cy="2360236"/>
          </a:xfrm>
          <a:prstGeom prst="leftCircularArrow">
            <a:avLst>
              <a:gd name="adj1" fmla="val 2872"/>
              <a:gd name="adj2" fmla="val 351158"/>
              <a:gd name="adj3" fmla="val 2126668"/>
              <a:gd name="adj4" fmla="val 9024489"/>
              <a:gd name="adj5" fmla="val 335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2243B1AB-9CBA-4BEF-A738-3BA222548597}"/>
              </a:ext>
            </a:extLst>
          </p:cNvPr>
          <p:cNvSpPr/>
          <p:nvPr/>
        </p:nvSpPr>
        <p:spPr>
          <a:xfrm>
            <a:off x="5915817" y="2321225"/>
            <a:ext cx="2618626" cy="2159817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40" tIns="66227" rIns="66227" bIns="91440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endParaRPr lang="en-US" kern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3" name="Freeform 4">
            <a:extLst>
              <a:ext uri="{FF2B5EF4-FFF2-40B4-BE49-F238E27FC236}">
                <a16:creationId xmlns:a16="http://schemas.microsoft.com/office/drawing/2014/main" id="{08BCD756-0A5B-40FD-B788-7B375607B3A5}"/>
              </a:ext>
            </a:extLst>
          </p:cNvPr>
          <p:cNvSpPr/>
          <p:nvPr/>
        </p:nvSpPr>
        <p:spPr>
          <a:xfrm>
            <a:off x="7078569" y="4132087"/>
            <a:ext cx="1721914" cy="684748"/>
          </a:xfrm>
          <a:custGeom>
            <a:avLst/>
            <a:gdLst>
              <a:gd name="connsiteX0" fmla="*/ 0 w 1138814"/>
              <a:gd name="connsiteY0" fmla="*/ 45287 h 452869"/>
              <a:gd name="connsiteX1" fmla="*/ 45287 w 1138814"/>
              <a:gd name="connsiteY1" fmla="*/ 0 h 452869"/>
              <a:gd name="connsiteX2" fmla="*/ 1093527 w 1138814"/>
              <a:gd name="connsiteY2" fmla="*/ 0 h 452869"/>
              <a:gd name="connsiteX3" fmla="*/ 1138814 w 1138814"/>
              <a:gd name="connsiteY3" fmla="*/ 45287 h 452869"/>
              <a:gd name="connsiteX4" fmla="*/ 1138814 w 1138814"/>
              <a:gd name="connsiteY4" fmla="*/ 407582 h 452869"/>
              <a:gd name="connsiteX5" fmla="*/ 1093527 w 1138814"/>
              <a:gd name="connsiteY5" fmla="*/ 452869 h 452869"/>
              <a:gd name="connsiteX6" fmla="*/ 45287 w 1138814"/>
              <a:gd name="connsiteY6" fmla="*/ 452869 h 452869"/>
              <a:gd name="connsiteX7" fmla="*/ 0 w 1138814"/>
              <a:gd name="connsiteY7" fmla="*/ 407582 h 452869"/>
              <a:gd name="connsiteX8" fmla="*/ 0 w 1138814"/>
              <a:gd name="connsiteY8" fmla="*/ 45287 h 45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8814" h="452869">
                <a:moveTo>
                  <a:pt x="0" y="45287"/>
                </a:moveTo>
                <a:cubicBezTo>
                  <a:pt x="0" y="20276"/>
                  <a:pt x="20276" y="0"/>
                  <a:pt x="45287" y="0"/>
                </a:cubicBezTo>
                <a:lnTo>
                  <a:pt x="1093527" y="0"/>
                </a:lnTo>
                <a:cubicBezTo>
                  <a:pt x="1118538" y="0"/>
                  <a:pt x="1138814" y="20276"/>
                  <a:pt x="1138814" y="45287"/>
                </a:cubicBezTo>
                <a:lnTo>
                  <a:pt x="1138814" y="407582"/>
                </a:lnTo>
                <a:cubicBezTo>
                  <a:pt x="1138814" y="432593"/>
                  <a:pt x="1118538" y="452869"/>
                  <a:pt x="1093527" y="452869"/>
                </a:cubicBezTo>
                <a:lnTo>
                  <a:pt x="45287" y="452869"/>
                </a:lnTo>
                <a:cubicBezTo>
                  <a:pt x="20276" y="452869"/>
                  <a:pt x="0" y="432593"/>
                  <a:pt x="0" y="407582"/>
                </a:cubicBezTo>
                <a:lnTo>
                  <a:pt x="0" y="452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889" tIns="45014" rIns="60889" bIns="45014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kern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AD09A0C-6C40-482B-B74B-F167CB7FAC3A}"/>
              </a:ext>
            </a:extLst>
          </p:cNvPr>
          <p:cNvSpPr txBox="1"/>
          <p:nvPr/>
        </p:nvSpPr>
        <p:spPr>
          <a:xfrm>
            <a:off x="7306985" y="4243629"/>
            <a:ext cx="1265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标题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4242963-1DEE-4815-AC24-434D4B117D6B}"/>
              </a:ext>
            </a:extLst>
          </p:cNvPr>
          <p:cNvSpPr/>
          <p:nvPr/>
        </p:nvSpPr>
        <p:spPr>
          <a:xfrm>
            <a:off x="6108708" y="2401690"/>
            <a:ext cx="2243423" cy="171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微软雅黑" panose="020B0503020204020204" pitchFamily="34" charset="-122"/>
              </a:rPr>
              <a:t>单击此处添加文本，单击此处添加文本，单击此处添加文本，单击此处添加文本。</a:t>
            </a: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0BE4F674-95DA-40EC-B042-55CF98297513}"/>
              </a:ext>
            </a:extLst>
          </p:cNvPr>
          <p:cNvSpPr/>
          <p:nvPr/>
        </p:nvSpPr>
        <p:spPr>
          <a:xfrm>
            <a:off x="8828629" y="2314929"/>
            <a:ext cx="2618626" cy="2159822"/>
          </a:xfrm>
          <a:custGeom>
            <a:avLst/>
            <a:gdLst>
              <a:gd name="connsiteX0" fmla="*/ 0 w 1281166"/>
              <a:gd name="connsiteY0" fmla="*/ 105669 h 1056694"/>
              <a:gd name="connsiteX1" fmla="*/ 105669 w 1281166"/>
              <a:gd name="connsiteY1" fmla="*/ 0 h 1056694"/>
              <a:gd name="connsiteX2" fmla="*/ 1175497 w 1281166"/>
              <a:gd name="connsiteY2" fmla="*/ 0 h 1056694"/>
              <a:gd name="connsiteX3" fmla="*/ 1281166 w 1281166"/>
              <a:gd name="connsiteY3" fmla="*/ 105669 h 1056694"/>
              <a:gd name="connsiteX4" fmla="*/ 1281166 w 1281166"/>
              <a:gd name="connsiteY4" fmla="*/ 951025 h 1056694"/>
              <a:gd name="connsiteX5" fmla="*/ 1175497 w 1281166"/>
              <a:gd name="connsiteY5" fmla="*/ 1056694 h 1056694"/>
              <a:gd name="connsiteX6" fmla="*/ 105669 w 1281166"/>
              <a:gd name="connsiteY6" fmla="*/ 1056694 h 1056694"/>
              <a:gd name="connsiteX7" fmla="*/ 0 w 1281166"/>
              <a:gd name="connsiteY7" fmla="*/ 951025 h 1056694"/>
              <a:gd name="connsiteX8" fmla="*/ 0 w 1281166"/>
              <a:gd name="connsiteY8" fmla="*/ 105669 h 1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1166" h="1056694">
                <a:moveTo>
                  <a:pt x="0" y="105669"/>
                </a:moveTo>
                <a:cubicBezTo>
                  <a:pt x="0" y="47310"/>
                  <a:pt x="47310" y="0"/>
                  <a:pt x="105669" y="0"/>
                </a:cubicBezTo>
                <a:lnTo>
                  <a:pt x="1175497" y="0"/>
                </a:lnTo>
                <a:cubicBezTo>
                  <a:pt x="1233856" y="0"/>
                  <a:pt x="1281166" y="47310"/>
                  <a:pt x="1281166" y="105669"/>
                </a:cubicBezTo>
                <a:lnTo>
                  <a:pt x="1281166" y="951025"/>
                </a:lnTo>
                <a:cubicBezTo>
                  <a:pt x="1281166" y="1009384"/>
                  <a:pt x="1233856" y="1056694"/>
                  <a:pt x="1175497" y="1056694"/>
                </a:cubicBezTo>
                <a:lnTo>
                  <a:pt x="105669" y="1056694"/>
                </a:lnTo>
                <a:cubicBezTo>
                  <a:pt x="47310" y="1056694"/>
                  <a:pt x="0" y="1009384"/>
                  <a:pt x="0" y="951025"/>
                </a:cubicBezTo>
                <a:lnTo>
                  <a:pt x="0" y="105669"/>
                </a:ln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227" tIns="292662" rIns="66227" bIns="66226" numCol="1" spcCol="1270" anchor="b" anchorCtr="0">
            <a:noAutofit/>
          </a:bodyPr>
          <a:lstStyle/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+mj-lt"/>
              <a:buAutoNum type="arabicPeriod" startAt="3"/>
            </a:pPr>
            <a:endParaRPr lang="en-US" kern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8" name="Freeform 8">
            <a:extLst>
              <a:ext uri="{FF2B5EF4-FFF2-40B4-BE49-F238E27FC236}">
                <a16:creationId xmlns:a16="http://schemas.microsoft.com/office/drawing/2014/main" id="{AF49188B-EA4C-49C4-8D2C-765A9D074E28}"/>
              </a:ext>
            </a:extLst>
          </p:cNvPr>
          <p:cNvSpPr/>
          <p:nvPr/>
        </p:nvSpPr>
        <p:spPr>
          <a:xfrm>
            <a:off x="9968129" y="2005970"/>
            <a:ext cx="1721914" cy="684749"/>
          </a:xfrm>
          <a:custGeom>
            <a:avLst/>
            <a:gdLst>
              <a:gd name="connsiteX0" fmla="*/ 0 w 1138814"/>
              <a:gd name="connsiteY0" fmla="*/ 45287 h 452869"/>
              <a:gd name="connsiteX1" fmla="*/ 45287 w 1138814"/>
              <a:gd name="connsiteY1" fmla="*/ 0 h 452869"/>
              <a:gd name="connsiteX2" fmla="*/ 1093527 w 1138814"/>
              <a:gd name="connsiteY2" fmla="*/ 0 h 452869"/>
              <a:gd name="connsiteX3" fmla="*/ 1138814 w 1138814"/>
              <a:gd name="connsiteY3" fmla="*/ 45287 h 452869"/>
              <a:gd name="connsiteX4" fmla="*/ 1138814 w 1138814"/>
              <a:gd name="connsiteY4" fmla="*/ 407582 h 452869"/>
              <a:gd name="connsiteX5" fmla="*/ 1093527 w 1138814"/>
              <a:gd name="connsiteY5" fmla="*/ 452869 h 452869"/>
              <a:gd name="connsiteX6" fmla="*/ 45287 w 1138814"/>
              <a:gd name="connsiteY6" fmla="*/ 452869 h 452869"/>
              <a:gd name="connsiteX7" fmla="*/ 0 w 1138814"/>
              <a:gd name="connsiteY7" fmla="*/ 407582 h 452869"/>
              <a:gd name="connsiteX8" fmla="*/ 0 w 1138814"/>
              <a:gd name="connsiteY8" fmla="*/ 45287 h 45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8814" h="452869">
                <a:moveTo>
                  <a:pt x="0" y="45287"/>
                </a:moveTo>
                <a:cubicBezTo>
                  <a:pt x="0" y="20276"/>
                  <a:pt x="20276" y="0"/>
                  <a:pt x="45287" y="0"/>
                </a:cubicBezTo>
                <a:lnTo>
                  <a:pt x="1093527" y="0"/>
                </a:lnTo>
                <a:cubicBezTo>
                  <a:pt x="1118538" y="0"/>
                  <a:pt x="1138814" y="20276"/>
                  <a:pt x="1138814" y="45287"/>
                </a:cubicBezTo>
                <a:lnTo>
                  <a:pt x="1138814" y="407582"/>
                </a:lnTo>
                <a:cubicBezTo>
                  <a:pt x="1138814" y="432593"/>
                  <a:pt x="1118538" y="452869"/>
                  <a:pt x="1093527" y="452869"/>
                </a:cubicBezTo>
                <a:lnTo>
                  <a:pt x="45287" y="452869"/>
                </a:lnTo>
                <a:cubicBezTo>
                  <a:pt x="20276" y="452869"/>
                  <a:pt x="0" y="432593"/>
                  <a:pt x="0" y="407582"/>
                </a:cubicBezTo>
                <a:lnTo>
                  <a:pt x="0" y="452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889" tIns="45014" rIns="60889" bIns="45014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92AA68E-0876-4343-8F11-A783700824B5}"/>
              </a:ext>
            </a:extLst>
          </p:cNvPr>
          <p:cNvSpPr txBox="1"/>
          <p:nvPr/>
        </p:nvSpPr>
        <p:spPr>
          <a:xfrm>
            <a:off x="10233161" y="2117512"/>
            <a:ext cx="119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标题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43AECF5-66F3-4D2C-9330-1F05C936B9F8}"/>
              </a:ext>
            </a:extLst>
          </p:cNvPr>
          <p:cNvSpPr/>
          <p:nvPr/>
        </p:nvSpPr>
        <p:spPr>
          <a:xfrm>
            <a:off x="9039414" y="2697733"/>
            <a:ext cx="2243423" cy="171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微软雅黑" panose="020B0503020204020204" pitchFamily="34" charset="-122"/>
              </a:rPr>
              <a:t>单击此处添加文本，单击此处添加文本，单击此处添加文本，单击此处添加文本。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000">
        <p14:rippl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8" grpId="0"/>
      <p:bldP spid="19" grpId="0"/>
      <p:bldP spid="32" grpId="0"/>
      <p:bldP spid="50" grpId="0"/>
      <p:bldP spid="51" grpId="0" animBg="1"/>
      <p:bldP spid="52" grpId="0" animBg="1"/>
      <p:bldP spid="53" grpId="0" animBg="1"/>
      <p:bldP spid="54" grpId="0"/>
      <p:bldP spid="55" grpId="0"/>
      <p:bldP spid="57" grpId="0" animBg="1"/>
      <p:bldP spid="58" grpId="0" animBg="1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53128" y="108483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1739222" y="1513878"/>
            <a:ext cx="2135472" cy="129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  <p:cxnSp>
        <p:nvCxnSpPr>
          <p:cNvPr id="9" name="肘形连接符 8"/>
          <p:cNvCxnSpPr>
            <a:stCxn id="5" idx="0"/>
            <a:endCxn id="10" idx="1"/>
          </p:cNvCxnSpPr>
          <p:nvPr/>
        </p:nvCxnSpPr>
        <p:spPr>
          <a:xfrm rot="5400000" flipH="1" flipV="1">
            <a:off x="740906" y="2118370"/>
            <a:ext cx="1814922" cy="209521"/>
          </a:xfrm>
          <a:prstGeom prst="bentConnector2">
            <a:avLst/>
          </a:prstGeom>
          <a:ln w="12700">
            <a:solidFill>
              <a:srgbClr val="4D62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840449" y="4355359"/>
            <a:ext cx="1989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28" name="矩形 27"/>
          <p:cNvSpPr/>
          <p:nvPr/>
        </p:nvSpPr>
        <p:spPr>
          <a:xfrm>
            <a:off x="3826546" y="4800734"/>
            <a:ext cx="2066275" cy="129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  <p:cxnSp>
        <p:nvCxnSpPr>
          <p:cNvPr id="26" name="肘形连接符 25"/>
          <p:cNvCxnSpPr>
            <a:cxnSpLocks/>
            <a:stCxn id="13" idx="4"/>
            <a:endCxn id="27" idx="1"/>
          </p:cNvCxnSpPr>
          <p:nvPr/>
        </p:nvCxnSpPr>
        <p:spPr>
          <a:xfrm rot="16200000" flipH="1">
            <a:off x="3483381" y="4229124"/>
            <a:ext cx="503238" cy="210898"/>
          </a:xfrm>
          <a:prstGeom prst="bentConnector2">
            <a:avLst/>
          </a:prstGeom>
          <a:ln w="12700">
            <a:solidFill>
              <a:srgbClr val="4D62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830336" y="1087192"/>
            <a:ext cx="1742503" cy="46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33" name="矩形 32"/>
          <p:cNvSpPr/>
          <p:nvPr/>
        </p:nvSpPr>
        <p:spPr>
          <a:xfrm>
            <a:off x="5816430" y="1519724"/>
            <a:ext cx="2069849" cy="129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  <p:cxnSp>
        <p:nvCxnSpPr>
          <p:cNvPr id="31" name="肘形连接符 30"/>
          <p:cNvCxnSpPr>
            <a:cxnSpLocks/>
            <a:stCxn id="16" idx="0"/>
            <a:endCxn id="32" idx="1"/>
          </p:cNvCxnSpPr>
          <p:nvPr/>
        </p:nvCxnSpPr>
        <p:spPr>
          <a:xfrm rot="5400000" flipH="1" flipV="1">
            <a:off x="4809485" y="2109736"/>
            <a:ext cx="1812560" cy="229141"/>
          </a:xfrm>
          <a:prstGeom prst="bentConnector2">
            <a:avLst/>
          </a:prstGeom>
          <a:ln w="12700">
            <a:solidFill>
              <a:srgbClr val="4D62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793420" y="4355365"/>
            <a:ext cx="1959308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38" name="矩形 37"/>
          <p:cNvSpPr/>
          <p:nvPr/>
        </p:nvSpPr>
        <p:spPr>
          <a:xfrm>
            <a:off x="7779518" y="4800740"/>
            <a:ext cx="2075254" cy="1295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  <p:cxnSp>
        <p:nvCxnSpPr>
          <p:cNvPr id="36" name="肘形连接符 35"/>
          <p:cNvCxnSpPr>
            <a:cxnSpLocks/>
            <a:stCxn id="19" idx="4"/>
            <a:endCxn id="37" idx="1"/>
          </p:cNvCxnSpPr>
          <p:nvPr/>
        </p:nvCxnSpPr>
        <p:spPr>
          <a:xfrm rot="16200000" flipH="1">
            <a:off x="7431506" y="4224284"/>
            <a:ext cx="503246" cy="220581"/>
          </a:xfrm>
          <a:prstGeom prst="bentConnector2">
            <a:avLst/>
          </a:prstGeom>
          <a:ln w="12700">
            <a:solidFill>
              <a:srgbClr val="4D62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9752736" y="1084836"/>
            <a:ext cx="1742502" cy="461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43" name="矩形 42"/>
          <p:cNvSpPr/>
          <p:nvPr/>
        </p:nvSpPr>
        <p:spPr>
          <a:xfrm>
            <a:off x="9728551" y="1513879"/>
            <a:ext cx="2069851" cy="129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  <p:cxnSp>
        <p:nvCxnSpPr>
          <p:cNvPr id="41" name="肘形连接符 40"/>
          <p:cNvCxnSpPr>
            <a:cxnSpLocks/>
            <a:stCxn id="22" idx="0"/>
            <a:endCxn id="42" idx="1"/>
          </p:cNvCxnSpPr>
          <p:nvPr/>
        </p:nvCxnSpPr>
        <p:spPr>
          <a:xfrm rot="5400000" flipH="1" flipV="1">
            <a:off x="8715757" y="2093602"/>
            <a:ext cx="1814912" cy="259045"/>
          </a:xfrm>
          <a:prstGeom prst="bentConnector2">
            <a:avLst/>
          </a:prstGeom>
          <a:ln w="12700">
            <a:solidFill>
              <a:srgbClr val="4D62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五边形 2"/>
          <p:cNvSpPr/>
          <p:nvPr/>
        </p:nvSpPr>
        <p:spPr>
          <a:xfrm>
            <a:off x="1054780" y="3374512"/>
            <a:ext cx="10158629" cy="468459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399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67419" y="3130591"/>
            <a:ext cx="952371" cy="952370"/>
            <a:chOff x="1152525" y="2185987"/>
            <a:chExt cx="714375" cy="714375"/>
          </a:xfrm>
        </p:grpSpPr>
        <p:sp>
          <p:nvSpPr>
            <p:cNvPr id="5" name="椭圆 4"/>
            <p:cNvSpPr/>
            <p:nvPr/>
          </p:nvSpPr>
          <p:spPr>
            <a:xfrm>
              <a:off x="1152525" y="2185987"/>
              <a:ext cx="714375" cy="71437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6825" y="2285081"/>
              <a:ext cx="365774" cy="5618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67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1</a:t>
              </a:r>
              <a:endParaRPr lang="zh-CN" altLang="en-US" sz="4267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153365" y="3130588"/>
            <a:ext cx="952371" cy="952370"/>
            <a:chOff x="1152525" y="2185987"/>
            <a:chExt cx="714375" cy="714375"/>
          </a:xfrm>
          <a:solidFill>
            <a:schemeClr val="bg1"/>
          </a:solidFill>
        </p:grpSpPr>
        <p:sp>
          <p:nvSpPr>
            <p:cNvPr id="13" name="椭圆 12"/>
            <p:cNvSpPr/>
            <p:nvPr/>
          </p:nvSpPr>
          <p:spPr>
            <a:xfrm>
              <a:off x="1152525" y="2185987"/>
              <a:ext cx="714375" cy="714375"/>
            </a:xfrm>
            <a:prstGeom prst="ellipse">
              <a:avLst/>
            </a:prstGeom>
            <a:grp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26825" y="2285081"/>
              <a:ext cx="365774" cy="56181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67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2</a:t>
              </a:r>
              <a:endParaRPr lang="zh-CN" altLang="en-US" sz="4267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25011" y="3130585"/>
            <a:ext cx="952371" cy="952370"/>
            <a:chOff x="1152525" y="2185987"/>
            <a:chExt cx="714375" cy="714375"/>
          </a:xfrm>
        </p:grpSpPr>
        <p:sp>
          <p:nvSpPr>
            <p:cNvPr id="16" name="椭圆 15"/>
            <p:cNvSpPr/>
            <p:nvPr/>
          </p:nvSpPr>
          <p:spPr>
            <a:xfrm>
              <a:off x="1152525" y="2185987"/>
              <a:ext cx="714375" cy="71437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26825" y="2285081"/>
              <a:ext cx="365774" cy="5618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67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3</a:t>
              </a:r>
              <a:endParaRPr lang="zh-CN" altLang="en-US" sz="4267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096656" y="3130583"/>
            <a:ext cx="952371" cy="952370"/>
            <a:chOff x="1152525" y="2185987"/>
            <a:chExt cx="714375" cy="714375"/>
          </a:xfrm>
          <a:solidFill>
            <a:schemeClr val="accent2"/>
          </a:solidFill>
        </p:grpSpPr>
        <p:sp>
          <p:nvSpPr>
            <p:cNvPr id="19" name="椭圆 18"/>
            <p:cNvSpPr/>
            <p:nvPr/>
          </p:nvSpPr>
          <p:spPr>
            <a:xfrm>
              <a:off x="1152525" y="2185987"/>
              <a:ext cx="714375" cy="71437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26825" y="2285081"/>
              <a:ext cx="365774" cy="5618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67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4</a:t>
              </a:r>
              <a:endParaRPr lang="zh-CN" altLang="en-US" sz="4267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017501" y="3130580"/>
            <a:ext cx="952371" cy="952370"/>
            <a:chOff x="1152525" y="2185987"/>
            <a:chExt cx="714375" cy="714375"/>
          </a:xfrm>
        </p:grpSpPr>
        <p:sp>
          <p:nvSpPr>
            <p:cNvPr id="22" name="椭圆 21"/>
            <p:cNvSpPr/>
            <p:nvPr/>
          </p:nvSpPr>
          <p:spPr>
            <a:xfrm>
              <a:off x="1152525" y="2185987"/>
              <a:ext cx="714375" cy="71437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26825" y="2285081"/>
              <a:ext cx="365774" cy="5618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67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5</a:t>
              </a:r>
              <a:endParaRPr lang="zh-CN" altLang="en-US" sz="4267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4CE073-41AF-49E8-A44B-24E64037C6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工作改进</a:t>
            </a:r>
          </a:p>
        </p:txBody>
      </p:sp>
    </p:spTree>
    <p:extLst>
      <p:ext uri="{BB962C8B-B14F-4D97-AF65-F5344CB8AC3E}">
        <p14:creationId xmlns:p14="http://schemas.microsoft.com/office/powerpoint/2010/main" val="414150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3000">
        <p14:ripple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963C48-82AD-4018-A913-8F5286E780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AEF79E-4C6C-4F1C-BA96-9F23356AD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工作计划</a:t>
            </a:r>
          </a:p>
        </p:txBody>
      </p:sp>
    </p:spTree>
    <p:extLst>
      <p:ext uri="{BB962C8B-B14F-4D97-AF65-F5344CB8AC3E}">
        <p14:creationId xmlns:p14="http://schemas.microsoft.com/office/powerpoint/2010/main" val="589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:dissolve/>
      </p:transition>
    </mc:Choice>
    <mc:Fallback>
      <p:transition spd="slow" advTm="3000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266F800-A1D1-4D0B-BEE8-0F696A989B96}"/>
              </a:ext>
            </a:extLst>
          </p:cNvPr>
          <p:cNvSpPr txBox="1"/>
          <p:nvPr/>
        </p:nvSpPr>
        <p:spPr>
          <a:xfrm>
            <a:off x="959888" y="183161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E91CBA-FC2A-4FAC-ABE7-B2D0CEDE06EE}"/>
              </a:ext>
            </a:extLst>
          </p:cNvPr>
          <p:cNvGrpSpPr/>
          <p:nvPr/>
        </p:nvGrpSpPr>
        <p:grpSpPr>
          <a:xfrm>
            <a:off x="4829372" y="1641929"/>
            <a:ext cx="3555738" cy="4158342"/>
            <a:chOff x="4956372" y="1349829"/>
            <a:chExt cx="3555738" cy="4158342"/>
          </a:xfrm>
          <a:effectLst/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BD2C510-4D4F-4AF7-8A9A-92F8C00BE748}"/>
                </a:ext>
              </a:extLst>
            </p:cNvPr>
            <p:cNvSpPr/>
            <p:nvPr/>
          </p:nvSpPr>
          <p:spPr>
            <a:xfrm>
              <a:off x="4956372" y="1349829"/>
              <a:ext cx="3555738" cy="41583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BC85E7-C4D5-40D0-BAB0-E314E39FB25C}"/>
                </a:ext>
              </a:extLst>
            </p:cNvPr>
            <p:cNvSpPr/>
            <p:nvPr/>
          </p:nvSpPr>
          <p:spPr>
            <a:xfrm>
              <a:off x="4956372" y="2648000"/>
              <a:ext cx="120648" cy="15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77F22D9-E216-4164-91C2-9724751778C1}"/>
              </a:ext>
            </a:extLst>
          </p:cNvPr>
          <p:cNvCxnSpPr>
            <a:cxnSpLocks/>
          </p:cNvCxnSpPr>
          <p:nvPr/>
        </p:nvCxnSpPr>
        <p:spPr>
          <a:xfrm>
            <a:off x="5401633" y="4425900"/>
            <a:ext cx="6842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1">
            <a:extLst>
              <a:ext uri="{FF2B5EF4-FFF2-40B4-BE49-F238E27FC236}">
                <a16:creationId xmlns:a16="http://schemas.microsoft.com/office/drawing/2014/main" id="{B699C8F3-A71E-4398-9CF1-674CD54C25E4}"/>
              </a:ext>
            </a:extLst>
          </p:cNvPr>
          <p:cNvSpPr/>
          <p:nvPr/>
        </p:nvSpPr>
        <p:spPr>
          <a:xfrm>
            <a:off x="5407219" y="3865754"/>
            <a:ext cx="478971" cy="437650"/>
          </a:xfrm>
          <a:custGeom>
            <a:avLst/>
            <a:gdLst>
              <a:gd name="connsiteX0" fmla="*/ 391644 w 608415"/>
              <a:gd name="connsiteY0" fmla="*/ 355333 h 555928"/>
              <a:gd name="connsiteX1" fmla="*/ 374745 w 608415"/>
              <a:gd name="connsiteY1" fmla="*/ 372209 h 555928"/>
              <a:gd name="connsiteX2" fmla="*/ 391644 w 608415"/>
              <a:gd name="connsiteY2" fmla="*/ 388932 h 555928"/>
              <a:gd name="connsiteX3" fmla="*/ 547424 w 608415"/>
              <a:gd name="connsiteY3" fmla="*/ 388932 h 555928"/>
              <a:gd name="connsiteX4" fmla="*/ 564170 w 608415"/>
              <a:gd name="connsiteY4" fmla="*/ 372209 h 555928"/>
              <a:gd name="connsiteX5" fmla="*/ 547424 w 608415"/>
              <a:gd name="connsiteY5" fmla="*/ 355333 h 555928"/>
              <a:gd name="connsiteX6" fmla="*/ 294863 w 608415"/>
              <a:gd name="connsiteY6" fmla="*/ 199746 h 555928"/>
              <a:gd name="connsiteX7" fmla="*/ 277961 w 608415"/>
              <a:gd name="connsiteY7" fmla="*/ 216622 h 555928"/>
              <a:gd name="connsiteX8" fmla="*/ 294863 w 608415"/>
              <a:gd name="connsiteY8" fmla="*/ 233344 h 555928"/>
              <a:gd name="connsiteX9" fmla="*/ 372765 w 608415"/>
              <a:gd name="connsiteY9" fmla="*/ 233344 h 555928"/>
              <a:gd name="connsiteX10" fmla="*/ 389514 w 608415"/>
              <a:gd name="connsiteY10" fmla="*/ 216622 h 555928"/>
              <a:gd name="connsiteX11" fmla="*/ 372765 w 608415"/>
              <a:gd name="connsiteY11" fmla="*/ 199746 h 555928"/>
              <a:gd name="connsiteX12" fmla="*/ 61001 w 608415"/>
              <a:gd name="connsiteY12" fmla="*/ 199746 h 555928"/>
              <a:gd name="connsiteX13" fmla="*/ 44252 w 608415"/>
              <a:gd name="connsiteY13" fmla="*/ 216622 h 555928"/>
              <a:gd name="connsiteX14" fmla="*/ 61001 w 608415"/>
              <a:gd name="connsiteY14" fmla="*/ 233344 h 555928"/>
              <a:gd name="connsiteX15" fmla="*/ 216806 w 608415"/>
              <a:gd name="connsiteY15" fmla="*/ 233344 h 555928"/>
              <a:gd name="connsiteX16" fmla="*/ 233708 w 608415"/>
              <a:gd name="connsiteY16" fmla="*/ 216622 h 555928"/>
              <a:gd name="connsiteX17" fmla="*/ 216806 w 608415"/>
              <a:gd name="connsiteY17" fmla="*/ 199746 h 555928"/>
              <a:gd name="connsiteX18" fmla="*/ 467384 w 608415"/>
              <a:gd name="connsiteY18" fmla="*/ 194549 h 555928"/>
              <a:gd name="connsiteX19" fmla="*/ 575692 w 608415"/>
              <a:gd name="connsiteY19" fmla="*/ 194549 h 555928"/>
              <a:gd name="connsiteX20" fmla="*/ 608415 w 608415"/>
              <a:gd name="connsiteY20" fmla="*/ 227228 h 555928"/>
              <a:gd name="connsiteX21" fmla="*/ 608415 w 608415"/>
              <a:gd name="connsiteY21" fmla="*/ 439407 h 555928"/>
              <a:gd name="connsiteX22" fmla="*/ 575692 w 608415"/>
              <a:gd name="connsiteY22" fmla="*/ 472086 h 555928"/>
              <a:gd name="connsiteX23" fmla="*/ 391491 w 608415"/>
              <a:gd name="connsiteY23" fmla="*/ 472086 h 555928"/>
              <a:gd name="connsiteX24" fmla="*/ 374745 w 608415"/>
              <a:gd name="connsiteY24" fmla="*/ 488808 h 555928"/>
              <a:gd name="connsiteX25" fmla="*/ 374745 w 608415"/>
              <a:gd name="connsiteY25" fmla="*/ 549563 h 555928"/>
              <a:gd name="connsiteX26" fmla="*/ 370751 w 608415"/>
              <a:gd name="connsiteY26" fmla="*/ 555393 h 555928"/>
              <a:gd name="connsiteX27" fmla="*/ 363838 w 608415"/>
              <a:gd name="connsiteY27" fmla="*/ 554012 h 555928"/>
              <a:gd name="connsiteX28" fmla="*/ 286562 w 608415"/>
              <a:gd name="connsiteY28" fmla="*/ 476995 h 555928"/>
              <a:gd name="connsiteX29" fmla="*/ 274733 w 608415"/>
              <a:gd name="connsiteY29" fmla="*/ 472086 h 555928"/>
              <a:gd name="connsiteX30" fmla="*/ 207443 w 608415"/>
              <a:gd name="connsiteY30" fmla="*/ 472086 h 555928"/>
              <a:gd name="connsiteX31" fmla="*/ 174720 w 608415"/>
              <a:gd name="connsiteY31" fmla="*/ 439407 h 555928"/>
              <a:gd name="connsiteX32" fmla="*/ 174720 w 608415"/>
              <a:gd name="connsiteY32" fmla="*/ 311148 h 555928"/>
              <a:gd name="connsiteX33" fmla="*/ 218965 w 608415"/>
              <a:gd name="connsiteY33" fmla="*/ 311148 h 555928"/>
              <a:gd name="connsiteX34" fmla="*/ 218965 w 608415"/>
              <a:gd name="connsiteY34" fmla="*/ 355026 h 555928"/>
              <a:gd name="connsiteX35" fmla="*/ 243700 w 608415"/>
              <a:gd name="connsiteY35" fmla="*/ 392001 h 555928"/>
              <a:gd name="connsiteX36" fmla="*/ 259063 w 608415"/>
              <a:gd name="connsiteY36" fmla="*/ 395069 h 555928"/>
              <a:gd name="connsiteX37" fmla="*/ 287330 w 608415"/>
              <a:gd name="connsiteY37" fmla="*/ 383409 h 555928"/>
              <a:gd name="connsiteX38" fmla="*/ 359536 w 608415"/>
              <a:gd name="connsiteY38" fmla="*/ 311148 h 555928"/>
              <a:gd name="connsiteX39" fmla="*/ 401016 w 608415"/>
              <a:gd name="connsiteY39" fmla="*/ 311148 h 555928"/>
              <a:gd name="connsiteX40" fmla="*/ 467384 w 608415"/>
              <a:gd name="connsiteY40" fmla="*/ 244871 h 555928"/>
              <a:gd name="connsiteX41" fmla="*/ 61001 w 608415"/>
              <a:gd name="connsiteY41" fmla="*/ 121965 h 555928"/>
              <a:gd name="connsiteX42" fmla="*/ 44252 w 608415"/>
              <a:gd name="connsiteY42" fmla="*/ 138840 h 555928"/>
              <a:gd name="connsiteX43" fmla="*/ 61001 w 608415"/>
              <a:gd name="connsiteY43" fmla="*/ 155562 h 555928"/>
              <a:gd name="connsiteX44" fmla="*/ 372765 w 608415"/>
              <a:gd name="connsiteY44" fmla="*/ 155562 h 555928"/>
              <a:gd name="connsiteX45" fmla="*/ 389514 w 608415"/>
              <a:gd name="connsiteY45" fmla="*/ 138840 h 555928"/>
              <a:gd name="connsiteX46" fmla="*/ 372765 w 608415"/>
              <a:gd name="connsiteY46" fmla="*/ 121965 h 555928"/>
              <a:gd name="connsiteX47" fmla="*/ 61001 w 608415"/>
              <a:gd name="connsiteY47" fmla="*/ 44183 h 555928"/>
              <a:gd name="connsiteX48" fmla="*/ 44252 w 608415"/>
              <a:gd name="connsiteY48" fmla="*/ 61059 h 555928"/>
              <a:gd name="connsiteX49" fmla="*/ 61001 w 608415"/>
              <a:gd name="connsiteY49" fmla="*/ 77781 h 555928"/>
              <a:gd name="connsiteX50" fmla="*/ 372765 w 608415"/>
              <a:gd name="connsiteY50" fmla="*/ 77781 h 555928"/>
              <a:gd name="connsiteX51" fmla="*/ 389514 w 608415"/>
              <a:gd name="connsiteY51" fmla="*/ 61059 h 555928"/>
              <a:gd name="connsiteX52" fmla="*/ 372765 w 608415"/>
              <a:gd name="connsiteY52" fmla="*/ 44183 h 555928"/>
              <a:gd name="connsiteX53" fmla="*/ 32728 w 608415"/>
              <a:gd name="connsiteY53" fmla="*/ 0 h 555928"/>
              <a:gd name="connsiteX54" fmla="*/ 401038 w 608415"/>
              <a:gd name="connsiteY54" fmla="*/ 0 h 555928"/>
              <a:gd name="connsiteX55" fmla="*/ 433766 w 608415"/>
              <a:gd name="connsiteY55" fmla="*/ 32677 h 555928"/>
              <a:gd name="connsiteX56" fmla="*/ 433766 w 608415"/>
              <a:gd name="connsiteY56" fmla="*/ 244850 h 555928"/>
              <a:gd name="connsiteX57" fmla="*/ 401038 w 608415"/>
              <a:gd name="connsiteY57" fmla="*/ 277527 h 555928"/>
              <a:gd name="connsiteX58" fmla="*/ 352637 w 608415"/>
              <a:gd name="connsiteY58" fmla="*/ 277527 h 555928"/>
              <a:gd name="connsiteX59" fmla="*/ 340652 w 608415"/>
              <a:gd name="connsiteY59" fmla="*/ 282436 h 555928"/>
              <a:gd name="connsiteX60" fmla="*/ 263517 w 608415"/>
              <a:gd name="connsiteY60" fmla="*/ 359604 h 555928"/>
              <a:gd name="connsiteX61" fmla="*/ 256603 w 608415"/>
              <a:gd name="connsiteY61" fmla="*/ 360985 h 555928"/>
              <a:gd name="connsiteX62" fmla="*/ 252608 w 608415"/>
              <a:gd name="connsiteY62" fmla="*/ 355002 h 555928"/>
              <a:gd name="connsiteX63" fmla="*/ 252608 w 608415"/>
              <a:gd name="connsiteY63" fmla="*/ 294403 h 555928"/>
              <a:gd name="connsiteX64" fmla="*/ 235706 w 608415"/>
              <a:gd name="connsiteY64" fmla="*/ 277527 h 555928"/>
              <a:gd name="connsiteX65" fmla="*/ 32728 w 608415"/>
              <a:gd name="connsiteY65" fmla="*/ 277527 h 555928"/>
              <a:gd name="connsiteX66" fmla="*/ 0 w 608415"/>
              <a:gd name="connsiteY66" fmla="*/ 244850 h 555928"/>
              <a:gd name="connsiteX67" fmla="*/ 0 w 608415"/>
              <a:gd name="connsiteY67" fmla="*/ 32677 h 555928"/>
              <a:gd name="connsiteX68" fmla="*/ 32728 w 608415"/>
              <a:gd name="connsiteY68" fmla="*/ 0 h 55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8415" h="555928">
                <a:moveTo>
                  <a:pt x="391644" y="355333"/>
                </a:moveTo>
                <a:cubicBezTo>
                  <a:pt x="382273" y="355333"/>
                  <a:pt x="374745" y="362851"/>
                  <a:pt x="374745" y="372209"/>
                </a:cubicBezTo>
                <a:cubicBezTo>
                  <a:pt x="374745" y="381415"/>
                  <a:pt x="382273" y="388932"/>
                  <a:pt x="391644" y="388932"/>
                </a:cubicBezTo>
                <a:lnTo>
                  <a:pt x="547424" y="388932"/>
                </a:lnTo>
                <a:cubicBezTo>
                  <a:pt x="556642" y="388932"/>
                  <a:pt x="564170" y="381415"/>
                  <a:pt x="564170" y="372209"/>
                </a:cubicBezTo>
                <a:cubicBezTo>
                  <a:pt x="564170" y="362851"/>
                  <a:pt x="556642" y="355333"/>
                  <a:pt x="547424" y="355333"/>
                </a:cubicBezTo>
                <a:close/>
                <a:moveTo>
                  <a:pt x="294863" y="199746"/>
                </a:moveTo>
                <a:cubicBezTo>
                  <a:pt x="285490" y="199746"/>
                  <a:pt x="277961" y="207263"/>
                  <a:pt x="277961" y="216622"/>
                </a:cubicBezTo>
                <a:cubicBezTo>
                  <a:pt x="277961" y="225826"/>
                  <a:pt x="285490" y="233344"/>
                  <a:pt x="294863" y="233344"/>
                </a:cubicBezTo>
                <a:lnTo>
                  <a:pt x="372765" y="233344"/>
                </a:lnTo>
                <a:cubicBezTo>
                  <a:pt x="381985" y="233344"/>
                  <a:pt x="389514" y="225826"/>
                  <a:pt x="389514" y="216622"/>
                </a:cubicBezTo>
                <a:cubicBezTo>
                  <a:pt x="389514" y="207263"/>
                  <a:pt x="381985" y="199746"/>
                  <a:pt x="372765" y="199746"/>
                </a:cubicBezTo>
                <a:close/>
                <a:moveTo>
                  <a:pt x="61001" y="199746"/>
                </a:moveTo>
                <a:cubicBezTo>
                  <a:pt x="51781" y="199746"/>
                  <a:pt x="44252" y="207263"/>
                  <a:pt x="44252" y="216622"/>
                </a:cubicBezTo>
                <a:cubicBezTo>
                  <a:pt x="44252" y="225826"/>
                  <a:pt x="51781" y="233344"/>
                  <a:pt x="61001" y="233344"/>
                </a:cubicBezTo>
                <a:lnTo>
                  <a:pt x="216806" y="233344"/>
                </a:lnTo>
                <a:cubicBezTo>
                  <a:pt x="226179" y="233344"/>
                  <a:pt x="233708" y="225826"/>
                  <a:pt x="233708" y="216622"/>
                </a:cubicBezTo>
                <a:cubicBezTo>
                  <a:pt x="233708" y="207263"/>
                  <a:pt x="226179" y="199746"/>
                  <a:pt x="216806" y="199746"/>
                </a:cubicBezTo>
                <a:close/>
                <a:moveTo>
                  <a:pt x="467384" y="194549"/>
                </a:moveTo>
                <a:lnTo>
                  <a:pt x="575692" y="194549"/>
                </a:lnTo>
                <a:cubicBezTo>
                  <a:pt x="593667" y="194549"/>
                  <a:pt x="608415" y="209124"/>
                  <a:pt x="608415" y="227228"/>
                </a:cubicBezTo>
                <a:lnTo>
                  <a:pt x="608415" y="439407"/>
                </a:lnTo>
                <a:cubicBezTo>
                  <a:pt x="608415" y="457357"/>
                  <a:pt x="593667" y="472086"/>
                  <a:pt x="575692" y="472086"/>
                </a:cubicBezTo>
                <a:lnTo>
                  <a:pt x="391491" y="472086"/>
                </a:lnTo>
                <a:cubicBezTo>
                  <a:pt x="382273" y="472086"/>
                  <a:pt x="374745" y="479603"/>
                  <a:pt x="374745" y="488808"/>
                </a:cubicBezTo>
                <a:lnTo>
                  <a:pt x="374745" y="549563"/>
                </a:lnTo>
                <a:cubicBezTo>
                  <a:pt x="374745" y="553245"/>
                  <a:pt x="372287" y="554779"/>
                  <a:pt x="370751" y="555393"/>
                </a:cubicBezTo>
                <a:cubicBezTo>
                  <a:pt x="369368" y="556006"/>
                  <a:pt x="366449" y="556620"/>
                  <a:pt x="363838" y="554012"/>
                </a:cubicBezTo>
                <a:lnTo>
                  <a:pt x="286562" y="476995"/>
                </a:lnTo>
                <a:cubicBezTo>
                  <a:pt x="283490" y="473773"/>
                  <a:pt x="279188" y="472086"/>
                  <a:pt x="274733" y="472086"/>
                </a:cubicBezTo>
                <a:lnTo>
                  <a:pt x="207443" y="472086"/>
                </a:lnTo>
                <a:cubicBezTo>
                  <a:pt x="189469" y="472086"/>
                  <a:pt x="174720" y="457357"/>
                  <a:pt x="174720" y="439407"/>
                </a:cubicBezTo>
                <a:lnTo>
                  <a:pt x="174720" y="311148"/>
                </a:lnTo>
                <a:lnTo>
                  <a:pt x="218965" y="311148"/>
                </a:lnTo>
                <a:lnTo>
                  <a:pt x="218965" y="355026"/>
                </a:lnTo>
                <a:cubicBezTo>
                  <a:pt x="218965" y="371289"/>
                  <a:pt x="228644" y="385864"/>
                  <a:pt x="243700" y="392001"/>
                </a:cubicBezTo>
                <a:cubicBezTo>
                  <a:pt x="248616" y="394148"/>
                  <a:pt x="253839" y="395069"/>
                  <a:pt x="259063" y="395069"/>
                </a:cubicBezTo>
                <a:cubicBezTo>
                  <a:pt x="269356" y="395069"/>
                  <a:pt x="279649" y="391080"/>
                  <a:pt x="287330" y="383409"/>
                </a:cubicBezTo>
                <a:lnTo>
                  <a:pt x="359536" y="311148"/>
                </a:lnTo>
                <a:lnTo>
                  <a:pt x="401016" y="311148"/>
                </a:lnTo>
                <a:cubicBezTo>
                  <a:pt x="437580" y="311148"/>
                  <a:pt x="467384" y="281385"/>
                  <a:pt x="467384" y="244871"/>
                </a:cubicBezTo>
                <a:close/>
                <a:moveTo>
                  <a:pt x="61001" y="121965"/>
                </a:moveTo>
                <a:cubicBezTo>
                  <a:pt x="51781" y="121965"/>
                  <a:pt x="44252" y="129482"/>
                  <a:pt x="44252" y="138840"/>
                </a:cubicBezTo>
                <a:cubicBezTo>
                  <a:pt x="44252" y="148045"/>
                  <a:pt x="51781" y="155562"/>
                  <a:pt x="61001" y="155562"/>
                </a:cubicBezTo>
                <a:lnTo>
                  <a:pt x="372765" y="155562"/>
                </a:lnTo>
                <a:cubicBezTo>
                  <a:pt x="381985" y="155562"/>
                  <a:pt x="389514" y="148045"/>
                  <a:pt x="389514" y="138840"/>
                </a:cubicBezTo>
                <a:cubicBezTo>
                  <a:pt x="389514" y="129482"/>
                  <a:pt x="381985" y="121965"/>
                  <a:pt x="372765" y="121965"/>
                </a:cubicBezTo>
                <a:close/>
                <a:moveTo>
                  <a:pt x="61001" y="44183"/>
                </a:moveTo>
                <a:cubicBezTo>
                  <a:pt x="51781" y="44183"/>
                  <a:pt x="44252" y="51701"/>
                  <a:pt x="44252" y="61059"/>
                </a:cubicBezTo>
                <a:cubicBezTo>
                  <a:pt x="44252" y="70264"/>
                  <a:pt x="51781" y="77781"/>
                  <a:pt x="61001" y="77781"/>
                </a:cubicBezTo>
                <a:lnTo>
                  <a:pt x="372765" y="77781"/>
                </a:lnTo>
                <a:cubicBezTo>
                  <a:pt x="381985" y="77781"/>
                  <a:pt x="389514" y="70264"/>
                  <a:pt x="389514" y="61059"/>
                </a:cubicBezTo>
                <a:cubicBezTo>
                  <a:pt x="389514" y="51701"/>
                  <a:pt x="381985" y="44183"/>
                  <a:pt x="372765" y="44183"/>
                </a:cubicBezTo>
                <a:close/>
                <a:moveTo>
                  <a:pt x="32728" y="0"/>
                </a:moveTo>
                <a:lnTo>
                  <a:pt x="401038" y="0"/>
                </a:lnTo>
                <a:cubicBezTo>
                  <a:pt x="419015" y="0"/>
                  <a:pt x="433766" y="14728"/>
                  <a:pt x="433766" y="32677"/>
                </a:cubicBezTo>
                <a:lnTo>
                  <a:pt x="433766" y="244850"/>
                </a:lnTo>
                <a:cubicBezTo>
                  <a:pt x="433766" y="262799"/>
                  <a:pt x="419015" y="277527"/>
                  <a:pt x="401038" y="277527"/>
                </a:cubicBezTo>
                <a:lnTo>
                  <a:pt x="352637" y="277527"/>
                </a:lnTo>
                <a:cubicBezTo>
                  <a:pt x="348181" y="277527"/>
                  <a:pt x="343878" y="279368"/>
                  <a:pt x="340652" y="282436"/>
                </a:cubicBezTo>
                <a:lnTo>
                  <a:pt x="263517" y="359604"/>
                </a:lnTo>
                <a:cubicBezTo>
                  <a:pt x="260905" y="362212"/>
                  <a:pt x="257986" y="361598"/>
                  <a:pt x="256603" y="360985"/>
                </a:cubicBezTo>
                <a:cubicBezTo>
                  <a:pt x="255066" y="360371"/>
                  <a:pt x="252608" y="358837"/>
                  <a:pt x="252608" y="355002"/>
                </a:cubicBezTo>
                <a:lnTo>
                  <a:pt x="252608" y="294403"/>
                </a:lnTo>
                <a:cubicBezTo>
                  <a:pt x="252608" y="285045"/>
                  <a:pt x="245079" y="277527"/>
                  <a:pt x="235706" y="277527"/>
                </a:cubicBezTo>
                <a:lnTo>
                  <a:pt x="32728" y="277527"/>
                </a:lnTo>
                <a:cubicBezTo>
                  <a:pt x="14751" y="277527"/>
                  <a:pt x="0" y="262799"/>
                  <a:pt x="0" y="244850"/>
                </a:cubicBezTo>
                <a:lnTo>
                  <a:pt x="0" y="32677"/>
                </a:lnTo>
                <a:cubicBezTo>
                  <a:pt x="0" y="14728"/>
                  <a:pt x="14751" y="0"/>
                  <a:pt x="327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32567E-AB44-479C-86C3-4BCF9D3DA8AB}"/>
              </a:ext>
            </a:extLst>
          </p:cNvPr>
          <p:cNvSpPr txBox="1"/>
          <p:nvPr/>
        </p:nvSpPr>
        <p:spPr>
          <a:xfrm>
            <a:off x="5313394" y="2423476"/>
            <a:ext cx="2587689" cy="1143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单击此处添加文本，单击此处添加文本，单击此处添加文本。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ngsana New" panose="02020603050405020304" pitchFamily="18" charset="-34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CE7FB20-6CE4-4556-80CA-847F16CD49FE}"/>
              </a:ext>
            </a:extLst>
          </p:cNvPr>
          <p:cNvCxnSpPr>
            <a:cxnSpLocks/>
          </p:cNvCxnSpPr>
          <p:nvPr/>
        </p:nvCxnSpPr>
        <p:spPr>
          <a:xfrm>
            <a:off x="5362513" y="2279821"/>
            <a:ext cx="6842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5">
            <a:extLst>
              <a:ext uri="{FF2B5EF4-FFF2-40B4-BE49-F238E27FC236}">
                <a16:creationId xmlns:a16="http://schemas.microsoft.com/office/drawing/2014/main" id="{60F8A8ED-AB65-4A2C-BEA4-EC50F85B890D}"/>
              </a:ext>
            </a:extLst>
          </p:cNvPr>
          <p:cNvSpPr/>
          <p:nvPr/>
        </p:nvSpPr>
        <p:spPr>
          <a:xfrm>
            <a:off x="5380395" y="1789650"/>
            <a:ext cx="478971" cy="363406"/>
          </a:xfrm>
          <a:custGeom>
            <a:avLst/>
            <a:gdLst>
              <a:gd name="connsiteX0" fmla="*/ 194125 w 606580"/>
              <a:gd name="connsiteY0" fmla="*/ 436023 h 460227"/>
              <a:gd name="connsiteX1" fmla="*/ 606580 w 606580"/>
              <a:gd name="connsiteY1" fmla="*/ 436023 h 460227"/>
              <a:gd name="connsiteX2" fmla="*/ 606580 w 606580"/>
              <a:gd name="connsiteY2" fmla="*/ 448160 h 460227"/>
              <a:gd name="connsiteX3" fmla="*/ 194125 w 606580"/>
              <a:gd name="connsiteY3" fmla="*/ 448160 h 460227"/>
              <a:gd name="connsiteX4" fmla="*/ 194125 w 606580"/>
              <a:gd name="connsiteY4" fmla="*/ 399682 h 460227"/>
              <a:gd name="connsiteX5" fmla="*/ 606580 w 606580"/>
              <a:gd name="connsiteY5" fmla="*/ 399682 h 460227"/>
              <a:gd name="connsiteX6" fmla="*/ 606580 w 606580"/>
              <a:gd name="connsiteY6" fmla="*/ 411819 h 460227"/>
              <a:gd name="connsiteX7" fmla="*/ 194125 w 606580"/>
              <a:gd name="connsiteY7" fmla="*/ 411819 h 460227"/>
              <a:gd name="connsiteX8" fmla="*/ 194125 w 606580"/>
              <a:gd name="connsiteY8" fmla="*/ 363341 h 460227"/>
              <a:gd name="connsiteX9" fmla="*/ 606580 w 606580"/>
              <a:gd name="connsiteY9" fmla="*/ 363341 h 460227"/>
              <a:gd name="connsiteX10" fmla="*/ 606580 w 606580"/>
              <a:gd name="connsiteY10" fmla="*/ 375549 h 460227"/>
              <a:gd name="connsiteX11" fmla="*/ 194125 w 606580"/>
              <a:gd name="connsiteY11" fmla="*/ 375549 h 460227"/>
              <a:gd name="connsiteX12" fmla="*/ 0 w 606580"/>
              <a:gd name="connsiteY12" fmla="*/ 351204 h 460227"/>
              <a:gd name="connsiteX13" fmla="*/ 121372 w 606580"/>
              <a:gd name="connsiteY13" fmla="*/ 351204 h 460227"/>
              <a:gd name="connsiteX14" fmla="*/ 121372 w 606580"/>
              <a:gd name="connsiteY14" fmla="*/ 460227 h 460227"/>
              <a:gd name="connsiteX15" fmla="*/ 0 w 606580"/>
              <a:gd name="connsiteY15" fmla="*/ 460227 h 460227"/>
              <a:gd name="connsiteX16" fmla="*/ 194125 w 606580"/>
              <a:gd name="connsiteY16" fmla="*/ 278521 h 460227"/>
              <a:gd name="connsiteX17" fmla="*/ 606580 w 606580"/>
              <a:gd name="connsiteY17" fmla="*/ 278521 h 460227"/>
              <a:gd name="connsiteX18" fmla="*/ 606580 w 606580"/>
              <a:gd name="connsiteY18" fmla="*/ 290729 h 460227"/>
              <a:gd name="connsiteX19" fmla="*/ 194125 w 606580"/>
              <a:gd name="connsiteY19" fmla="*/ 290729 h 460227"/>
              <a:gd name="connsiteX20" fmla="*/ 194125 w 606580"/>
              <a:gd name="connsiteY20" fmla="*/ 242180 h 460227"/>
              <a:gd name="connsiteX21" fmla="*/ 606580 w 606580"/>
              <a:gd name="connsiteY21" fmla="*/ 242180 h 460227"/>
              <a:gd name="connsiteX22" fmla="*/ 606580 w 606580"/>
              <a:gd name="connsiteY22" fmla="*/ 254388 h 460227"/>
              <a:gd name="connsiteX23" fmla="*/ 194125 w 606580"/>
              <a:gd name="connsiteY23" fmla="*/ 254388 h 460227"/>
              <a:gd name="connsiteX24" fmla="*/ 194125 w 606580"/>
              <a:gd name="connsiteY24" fmla="*/ 205910 h 460227"/>
              <a:gd name="connsiteX25" fmla="*/ 606580 w 606580"/>
              <a:gd name="connsiteY25" fmla="*/ 205910 h 460227"/>
              <a:gd name="connsiteX26" fmla="*/ 606580 w 606580"/>
              <a:gd name="connsiteY26" fmla="*/ 218047 h 460227"/>
              <a:gd name="connsiteX27" fmla="*/ 194125 w 606580"/>
              <a:gd name="connsiteY27" fmla="*/ 218047 h 460227"/>
              <a:gd name="connsiteX28" fmla="*/ 0 w 606580"/>
              <a:gd name="connsiteY28" fmla="*/ 193843 h 460227"/>
              <a:gd name="connsiteX29" fmla="*/ 121372 w 606580"/>
              <a:gd name="connsiteY29" fmla="*/ 193843 h 460227"/>
              <a:gd name="connsiteX30" fmla="*/ 121372 w 606580"/>
              <a:gd name="connsiteY30" fmla="*/ 302866 h 460227"/>
              <a:gd name="connsiteX31" fmla="*/ 0 w 606580"/>
              <a:gd name="connsiteY31" fmla="*/ 302866 h 460227"/>
              <a:gd name="connsiteX32" fmla="*/ 0 w 606580"/>
              <a:gd name="connsiteY32" fmla="*/ 0 h 460227"/>
              <a:gd name="connsiteX33" fmla="*/ 606580 w 606580"/>
              <a:gd name="connsiteY33" fmla="*/ 0 h 460227"/>
              <a:gd name="connsiteX34" fmla="*/ 606580 w 606580"/>
              <a:gd name="connsiteY34" fmla="*/ 133227 h 460227"/>
              <a:gd name="connsiteX35" fmla="*/ 0 w 606580"/>
              <a:gd name="connsiteY35" fmla="*/ 133227 h 46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580" h="460227">
                <a:moveTo>
                  <a:pt x="194125" y="436023"/>
                </a:moveTo>
                <a:lnTo>
                  <a:pt x="606580" y="436023"/>
                </a:lnTo>
                <a:lnTo>
                  <a:pt x="606580" y="448160"/>
                </a:lnTo>
                <a:lnTo>
                  <a:pt x="194125" y="448160"/>
                </a:lnTo>
                <a:close/>
                <a:moveTo>
                  <a:pt x="194125" y="399682"/>
                </a:moveTo>
                <a:lnTo>
                  <a:pt x="606580" y="399682"/>
                </a:lnTo>
                <a:lnTo>
                  <a:pt x="606580" y="411819"/>
                </a:lnTo>
                <a:lnTo>
                  <a:pt x="194125" y="411819"/>
                </a:lnTo>
                <a:close/>
                <a:moveTo>
                  <a:pt x="194125" y="363341"/>
                </a:moveTo>
                <a:lnTo>
                  <a:pt x="606580" y="363341"/>
                </a:lnTo>
                <a:lnTo>
                  <a:pt x="606580" y="375549"/>
                </a:lnTo>
                <a:lnTo>
                  <a:pt x="194125" y="375549"/>
                </a:lnTo>
                <a:close/>
                <a:moveTo>
                  <a:pt x="0" y="351204"/>
                </a:moveTo>
                <a:lnTo>
                  <a:pt x="121372" y="351204"/>
                </a:lnTo>
                <a:lnTo>
                  <a:pt x="121372" y="460227"/>
                </a:lnTo>
                <a:lnTo>
                  <a:pt x="0" y="460227"/>
                </a:lnTo>
                <a:close/>
                <a:moveTo>
                  <a:pt x="194125" y="278521"/>
                </a:moveTo>
                <a:lnTo>
                  <a:pt x="606580" y="278521"/>
                </a:lnTo>
                <a:lnTo>
                  <a:pt x="606580" y="290729"/>
                </a:lnTo>
                <a:lnTo>
                  <a:pt x="194125" y="290729"/>
                </a:lnTo>
                <a:close/>
                <a:moveTo>
                  <a:pt x="194125" y="242180"/>
                </a:moveTo>
                <a:lnTo>
                  <a:pt x="606580" y="242180"/>
                </a:lnTo>
                <a:lnTo>
                  <a:pt x="606580" y="254388"/>
                </a:lnTo>
                <a:lnTo>
                  <a:pt x="194125" y="254388"/>
                </a:lnTo>
                <a:close/>
                <a:moveTo>
                  <a:pt x="194125" y="205910"/>
                </a:moveTo>
                <a:lnTo>
                  <a:pt x="606580" y="205910"/>
                </a:lnTo>
                <a:lnTo>
                  <a:pt x="606580" y="218047"/>
                </a:lnTo>
                <a:lnTo>
                  <a:pt x="194125" y="218047"/>
                </a:lnTo>
                <a:close/>
                <a:moveTo>
                  <a:pt x="0" y="193843"/>
                </a:moveTo>
                <a:lnTo>
                  <a:pt x="121372" y="193843"/>
                </a:lnTo>
                <a:lnTo>
                  <a:pt x="121372" y="302866"/>
                </a:lnTo>
                <a:lnTo>
                  <a:pt x="0" y="302866"/>
                </a:lnTo>
                <a:close/>
                <a:moveTo>
                  <a:pt x="0" y="0"/>
                </a:moveTo>
                <a:lnTo>
                  <a:pt x="606580" y="0"/>
                </a:lnTo>
                <a:lnTo>
                  <a:pt x="606580" y="133227"/>
                </a:lnTo>
                <a:lnTo>
                  <a:pt x="0" y="1332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ED8E35B-47A2-4743-B4EB-90770A5AF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工作计划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392DC36-D701-47DE-B14F-D7C4B7E21219}"/>
              </a:ext>
            </a:extLst>
          </p:cNvPr>
          <p:cNvGrpSpPr/>
          <p:nvPr/>
        </p:nvGrpSpPr>
        <p:grpSpPr>
          <a:xfrm>
            <a:off x="8385110" y="1270001"/>
            <a:ext cx="2772228" cy="4851400"/>
            <a:chOff x="8512110" y="0"/>
            <a:chExt cx="2772228" cy="6858000"/>
          </a:xfrm>
          <a:solidFill>
            <a:schemeClr val="accent1">
              <a:lumMod val="50000"/>
            </a:schemeClr>
          </a:solid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FC1AE06-0053-4071-A7B4-151379F98BA6}"/>
                </a:ext>
              </a:extLst>
            </p:cNvPr>
            <p:cNvSpPr/>
            <p:nvPr/>
          </p:nvSpPr>
          <p:spPr>
            <a:xfrm>
              <a:off x="8512111" y="0"/>
              <a:ext cx="277222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57408F0-499A-4BD5-BCB8-3B792745B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12110" y="433784"/>
              <a:ext cx="2772228" cy="5970261"/>
            </a:xfrm>
            <a:prstGeom prst="rect">
              <a:avLst/>
            </a:prstGeom>
            <a:grpFill/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228B0C2-BC9D-43CB-B29F-E59371B4021B}"/>
              </a:ext>
            </a:extLst>
          </p:cNvPr>
          <p:cNvSpPr txBox="1"/>
          <p:nvPr/>
        </p:nvSpPr>
        <p:spPr>
          <a:xfrm>
            <a:off x="5313393" y="4548397"/>
            <a:ext cx="2587689" cy="1143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单击此处添加文本，单击此处添加文本，单击此处添加文本。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ngsana New" panose="02020603050405020304" pitchFamily="18" charset="-34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7E7B932-D453-4AD8-9C39-CF0CCCA22759}"/>
              </a:ext>
            </a:extLst>
          </p:cNvPr>
          <p:cNvSpPr txBox="1"/>
          <p:nvPr/>
        </p:nvSpPr>
        <p:spPr>
          <a:xfrm>
            <a:off x="959888" y="2427349"/>
            <a:ext cx="3385458" cy="22236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单击此处添加文本，单击此处添加文本，单击此处添加文本，单击此处添加文本，单击此处添加文本，单击此处添加文本，单击此处添加文本，单击此处添加文本，单击此处添加文本。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0653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:dissolve/>
      </p:transition>
    </mc:Choice>
    <mc:Fallback>
      <p:transition spd="slow" advTm="3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animBg="1"/>
      <p:bldP spid="17" grpId="0"/>
      <p:bldP spid="19" grpId="0" animBg="1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40DC249-E29C-484C-BF78-48F71718FF93}"/>
              </a:ext>
            </a:extLst>
          </p:cNvPr>
          <p:cNvSpPr/>
          <p:nvPr/>
        </p:nvSpPr>
        <p:spPr>
          <a:xfrm rot="2710563">
            <a:off x="1186264" y="3024643"/>
            <a:ext cx="1600200" cy="16002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B59C98-2282-4E8A-98DB-89335EDE1056}"/>
              </a:ext>
            </a:extLst>
          </p:cNvPr>
          <p:cNvSpPr txBox="1"/>
          <p:nvPr/>
        </p:nvSpPr>
        <p:spPr>
          <a:xfrm>
            <a:off x="4113919" y="1614824"/>
            <a:ext cx="3964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CONTENTS</a:t>
            </a:r>
            <a:endParaRPr lang="zh-CN" altLang="en-US" sz="5400" dirty="0">
              <a:solidFill>
                <a:schemeClr val="accent1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FDF8C6-5CB5-4D86-AE60-C4FB41DCAB6B}"/>
              </a:ext>
            </a:extLst>
          </p:cNvPr>
          <p:cNvSpPr txBox="1"/>
          <p:nvPr/>
        </p:nvSpPr>
        <p:spPr>
          <a:xfrm>
            <a:off x="4409833" y="0"/>
            <a:ext cx="33723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5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目录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297C41-D540-425B-A4EA-60C2B4F1D349}"/>
              </a:ext>
            </a:extLst>
          </p:cNvPr>
          <p:cNvSpPr/>
          <p:nvPr/>
        </p:nvSpPr>
        <p:spPr>
          <a:xfrm rot="2710563">
            <a:off x="1045027" y="3024642"/>
            <a:ext cx="1600200" cy="1600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031AF8-D71E-444E-8276-16A6C4D9FEB0}"/>
              </a:ext>
            </a:extLst>
          </p:cNvPr>
          <p:cNvSpPr txBox="1"/>
          <p:nvPr/>
        </p:nvSpPr>
        <p:spPr>
          <a:xfrm>
            <a:off x="1377691" y="3003399"/>
            <a:ext cx="934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lang="zh-CN" altLang="en-US" sz="9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TextBox 40">
            <a:extLst>
              <a:ext uri="{FF2B5EF4-FFF2-40B4-BE49-F238E27FC236}">
                <a16:creationId xmlns:a16="http://schemas.microsoft.com/office/drawing/2014/main" id="{12B1A84B-0DF6-45CA-85AD-817A2DEEF60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9472" y="5266412"/>
            <a:ext cx="2256560" cy="4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工作总结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8919BF-ACBB-4BA4-A2BA-2A48AB639F86}"/>
              </a:ext>
            </a:extLst>
          </p:cNvPr>
          <p:cNvSpPr/>
          <p:nvPr/>
        </p:nvSpPr>
        <p:spPr>
          <a:xfrm rot="2710563">
            <a:off x="4050524" y="3024643"/>
            <a:ext cx="1600200" cy="16002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ACFB93-12EE-43AB-9A58-B1188EC281A6}"/>
              </a:ext>
            </a:extLst>
          </p:cNvPr>
          <p:cNvSpPr/>
          <p:nvPr/>
        </p:nvSpPr>
        <p:spPr>
          <a:xfrm rot="2710563">
            <a:off x="3909287" y="3024642"/>
            <a:ext cx="1600200" cy="1600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1EE9F7-9192-4C2B-9E9A-F6180CE4CAA6}"/>
              </a:ext>
            </a:extLst>
          </p:cNvPr>
          <p:cNvSpPr txBox="1"/>
          <p:nvPr/>
        </p:nvSpPr>
        <p:spPr>
          <a:xfrm>
            <a:off x="4241951" y="3003399"/>
            <a:ext cx="934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lang="zh-CN" altLang="en-US" sz="9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" name="TextBox 40">
            <a:extLst>
              <a:ext uri="{FF2B5EF4-FFF2-40B4-BE49-F238E27FC236}">
                <a16:creationId xmlns:a16="http://schemas.microsoft.com/office/drawing/2014/main" id="{CC30445E-86EB-4BD2-B6E7-8590576FAD1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533732" y="5266412"/>
            <a:ext cx="2256560" cy="4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项目展示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27EB1F-239F-4681-A940-BE50AB4C4049}"/>
              </a:ext>
            </a:extLst>
          </p:cNvPr>
          <p:cNvSpPr/>
          <p:nvPr/>
        </p:nvSpPr>
        <p:spPr>
          <a:xfrm rot="2710563">
            <a:off x="6914784" y="3024643"/>
            <a:ext cx="1600200" cy="16002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98A718-937F-4B8F-9F98-DAC6933C3D1E}"/>
              </a:ext>
            </a:extLst>
          </p:cNvPr>
          <p:cNvSpPr/>
          <p:nvPr/>
        </p:nvSpPr>
        <p:spPr>
          <a:xfrm rot="2710563">
            <a:off x="6773547" y="3024642"/>
            <a:ext cx="1600200" cy="1600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899026-072F-4AFE-86A7-622F9EEA8AA9}"/>
              </a:ext>
            </a:extLst>
          </p:cNvPr>
          <p:cNvSpPr txBox="1"/>
          <p:nvPr/>
        </p:nvSpPr>
        <p:spPr>
          <a:xfrm>
            <a:off x="7106211" y="3003399"/>
            <a:ext cx="934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lang="zh-CN" altLang="en-US" sz="9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TextBox 40">
            <a:extLst>
              <a:ext uri="{FF2B5EF4-FFF2-40B4-BE49-F238E27FC236}">
                <a16:creationId xmlns:a16="http://schemas.microsoft.com/office/drawing/2014/main" id="{139534FC-E8FE-43CE-9994-5BBEB4A070A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397992" y="5266412"/>
            <a:ext cx="2256560" cy="4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工作改进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02AFDF-7752-443E-BC96-B85966D0B6FA}"/>
              </a:ext>
            </a:extLst>
          </p:cNvPr>
          <p:cNvSpPr/>
          <p:nvPr/>
        </p:nvSpPr>
        <p:spPr>
          <a:xfrm rot="2710563">
            <a:off x="9779044" y="3024643"/>
            <a:ext cx="1600200" cy="16002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5DFA0F-D891-4F7C-A807-065BF1EB82C1}"/>
              </a:ext>
            </a:extLst>
          </p:cNvPr>
          <p:cNvSpPr/>
          <p:nvPr/>
        </p:nvSpPr>
        <p:spPr>
          <a:xfrm rot="2710563">
            <a:off x="9637807" y="3024642"/>
            <a:ext cx="1600200" cy="1600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76088E-851F-427A-B49E-4E0C76BB6611}"/>
              </a:ext>
            </a:extLst>
          </p:cNvPr>
          <p:cNvSpPr txBox="1"/>
          <p:nvPr/>
        </p:nvSpPr>
        <p:spPr>
          <a:xfrm>
            <a:off x="9970471" y="3003399"/>
            <a:ext cx="934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endParaRPr lang="zh-CN" altLang="en-US" sz="9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F5F9A468-4F22-4231-9A7D-FB893910D25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262252" y="5266412"/>
            <a:ext cx="2256560" cy="49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工作计划</a:t>
            </a:r>
          </a:p>
        </p:txBody>
      </p:sp>
    </p:spTree>
    <p:extLst>
      <p:ext uri="{BB962C8B-B14F-4D97-AF65-F5344CB8AC3E}">
        <p14:creationId xmlns:p14="http://schemas.microsoft.com/office/powerpoint/2010/main" val="6324473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00">
        <p15:prstTrans prst="airplan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3" grpId="0"/>
      <p:bldP spid="4" grpId="0" animBg="1"/>
      <p:bldP spid="6" grpId="0"/>
      <p:bldP spid="7" grpId="0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 animBg="1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B5D124-22C6-42E7-A434-B682BC58A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工作计划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7CA2C5B-8255-4FA6-A870-A7A32568E2A1}"/>
              </a:ext>
            </a:extLst>
          </p:cNvPr>
          <p:cNvGrpSpPr/>
          <p:nvPr/>
        </p:nvGrpSpPr>
        <p:grpSpPr>
          <a:xfrm>
            <a:off x="2149515" y="1254610"/>
            <a:ext cx="2034540" cy="1889760"/>
            <a:chOff x="1310640" y="1539240"/>
            <a:chExt cx="2034540" cy="188976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4E801F4-16B1-402F-9F9B-3AA6288A98FC}"/>
                </a:ext>
              </a:extLst>
            </p:cNvPr>
            <p:cNvSpPr/>
            <p:nvPr/>
          </p:nvSpPr>
          <p:spPr>
            <a:xfrm>
              <a:off x="1310640" y="1539240"/>
              <a:ext cx="2034540" cy="188976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947CB794-20B8-4AF8-88D0-E252714E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704403" y="1859280"/>
              <a:ext cx="1249680" cy="124968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F14CF0D-C990-4234-BBE5-8D8F6363125F}"/>
              </a:ext>
            </a:extLst>
          </p:cNvPr>
          <p:cNvSpPr txBox="1"/>
          <p:nvPr/>
        </p:nvSpPr>
        <p:spPr>
          <a:xfrm>
            <a:off x="1310640" y="366842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FBACC4-0EEE-40BB-9A67-7C7DF1C57D69}"/>
              </a:ext>
            </a:extLst>
          </p:cNvPr>
          <p:cNvSpPr txBox="1"/>
          <p:nvPr/>
        </p:nvSpPr>
        <p:spPr>
          <a:xfrm>
            <a:off x="1310640" y="4264159"/>
            <a:ext cx="4785360" cy="7832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单击此处添加文本，单击此处添加文本，单击此处添加文本，单击此处添加文本。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ngsana New" panose="02020603050405020304" pitchFamily="18" charset="-3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206E8A-90A9-4BD4-8597-63F2F80DA92E}"/>
              </a:ext>
            </a:extLst>
          </p:cNvPr>
          <p:cNvSpPr txBox="1"/>
          <p:nvPr/>
        </p:nvSpPr>
        <p:spPr>
          <a:xfrm>
            <a:off x="7324836" y="371382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391509-09E1-4FCF-8668-BDDBBAE4F193}"/>
              </a:ext>
            </a:extLst>
          </p:cNvPr>
          <p:cNvSpPr txBox="1"/>
          <p:nvPr/>
        </p:nvSpPr>
        <p:spPr>
          <a:xfrm>
            <a:off x="7324836" y="4309562"/>
            <a:ext cx="4867164" cy="7832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单击此处添加文本，单击此处添加文本，单击此处添加文本，单击此处添加文本。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Angsana New" panose="02020603050405020304" pitchFamily="18" charset="-3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E59BFE-03B8-4ECF-8BFC-C82F7D45CB4F}"/>
              </a:ext>
            </a:extLst>
          </p:cNvPr>
          <p:cNvSpPr txBox="1"/>
          <p:nvPr/>
        </p:nvSpPr>
        <p:spPr>
          <a:xfrm>
            <a:off x="4543613" y="1807876"/>
            <a:ext cx="6344278" cy="7832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ngsana New" panose="02020603050405020304" pitchFamily="18" charset="-34"/>
              </a:rPr>
              <a:t>单击此处添加文本，单击此处添加文本，单击此处添加文本，单击此处添加文本。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732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:dissolve/>
      </p:transition>
    </mc:Choice>
    <mc:Fallback>
      <p:transition spd="slow" advTm="3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26136" y="3437117"/>
            <a:ext cx="1499316" cy="396331"/>
            <a:chOff x="1424694" y="3437117"/>
            <a:chExt cx="1499779" cy="396331"/>
          </a:xfrm>
          <a:solidFill>
            <a:schemeClr val="accent1">
              <a:lumMod val="50000"/>
            </a:schemeClr>
          </a:solidFill>
        </p:grpSpPr>
        <p:sp>
          <p:nvSpPr>
            <p:cNvPr id="5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94219" y="3583747"/>
            <a:ext cx="1499316" cy="385328"/>
            <a:chOff x="2993261" y="3583747"/>
            <a:chExt cx="1499779" cy="385328"/>
          </a:xfrm>
          <a:solidFill>
            <a:schemeClr val="accent1">
              <a:lumMod val="50000"/>
            </a:schemeClr>
          </a:solidFill>
        </p:grpSpPr>
        <p:sp>
          <p:nvSpPr>
            <p:cNvPr id="7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62301" y="3437118"/>
            <a:ext cx="1499316" cy="396330"/>
            <a:chOff x="4561827" y="3437117"/>
            <a:chExt cx="1499779" cy="396330"/>
          </a:xfrm>
          <a:solidFill>
            <a:schemeClr val="accent1">
              <a:lumMod val="50000"/>
            </a:schemeClr>
          </a:solidFill>
        </p:grpSpPr>
        <p:sp>
          <p:nvSpPr>
            <p:cNvPr id="8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30383" y="3583747"/>
            <a:ext cx="1499316" cy="385328"/>
            <a:chOff x="6130393" y="3583747"/>
            <a:chExt cx="1499779" cy="385328"/>
          </a:xfrm>
          <a:solidFill>
            <a:schemeClr val="accent1">
              <a:lumMod val="50000"/>
            </a:schemeClr>
          </a:solidFill>
        </p:grpSpPr>
        <p:sp>
          <p:nvSpPr>
            <p:cNvPr id="9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266548" y="3583748"/>
            <a:ext cx="1499316" cy="385326"/>
            <a:chOff x="9267526" y="3583748"/>
            <a:chExt cx="1499779" cy="385327"/>
          </a:xfrm>
          <a:solidFill>
            <a:schemeClr val="accent1">
              <a:lumMod val="50000"/>
            </a:schemeClr>
          </a:solidFill>
        </p:grpSpPr>
        <p:sp>
          <p:nvSpPr>
            <p:cNvPr id="6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98467" y="3437117"/>
            <a:ext cx="1499316" cy="396331"/>
            <a:chOff x="7698960" y="3437117"/>
            <a:chExt cx="1499779" cy="396331"/>
          </a:xfrm>
          <a:solidFill>
            <a:schemeClr val="accent1">
              <a:lumMod val="50000"/>
            </a:schemeClr>
          </a:solidFill>
        </p:grpSpPr>
        <p:sp>
          <p:nvSpPr>
            <p:cNvPr id="10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784104" y="4054746"/>
            <a:ext cx="464201" cy="465138"/>
            <a:chOff x="9145588" y="4435475"/>
            <a:chExt cx="464344" cy="465138"/>
          </a:xfrm>
          <a:solidFill>
            <a:schemeClr val="accent1">
              <a:lumMod val="50000"/>
            </a:schemeClr>
          </a:solidFill>
        </p:grpSpPr>
        <p:sp>
          <p:nvSpPr>
            <p:cNvPr id="22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23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24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25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26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27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28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29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30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399" b="1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284787" y="2902241"/>
            <a:ext cx="464201" cy="464345"/>
            <a:chOff x="7287419" y="2577307"/>
            <a:chExt cx="464344" cy="464344"/>
          </a:xfrm>
          <a:solidFill>
            <a:schemeClr val="accent1">
              <a:lumMod val="50000"/>
            </a:schemeClr>
          </a:solidFill>
        </p:grpSpPr>
        <p:sp>
          <p:nvSpPr>
            <p:cNvPr id="32" name="AutoShape 56"/>
            <p:cNvSpPr>
              <a:spLocks/>
            </p:cNvSpPr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33" name="AutoShape 57"/>
            <p:cNvSpPr>
              <a:spLocks/>
            </p:cNvSpPr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34" name="AutoShape 58"/>
            <p:cNvSpPr>
              <a:spLocks/>
            </p:cNvSpPr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</p:grpSp>
      <p:sp>
        <p:nvSpPr>
          <p:cNvPr id="35" name="AutoShape 59"/>
          <p:cNvSpPr>
            <a:spLocks/>
          </p:cNvSpPr>
          <p:nvPr/>
        </p:nvSpPr>
        <p:spPr bwMode="auto">
          <a:xfrm>
            <a:off x="3439079" y="4045319"/>
            <a:ext cx="464995" cy="46434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lIns="19045" tIns="19045" rIns="19045" bIns="19045" anchor="ctr"/>
          <a:lstStyle/>
          <a:p>
            <a:pPr algn="ctr" defTabSz="228526" fontAlgn="base" hangingPunct="0">
              <a:spcBef>
                <a:spcPct val="0"/>
              </a:spcBef>
              <a:spcAft>
                <a:spcPct val="0"/>
              </a:spcAft>
            </a:pPr>
            <a:endParaRPr lang="en-US" sz="2399" b="1" dirty="0">
              <a:solidFill>
                <a:schemeClr val="accent1">
                  <a:lumMod val="50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Gill Sans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148226" y="2895811"/>
            <a:ext cx="464995" cy="391319"/>
            <a:chOff x="5368132" y="2625725"/>
            <a:chExt cx="465138" cy="391319"/>
          </a:xfrm>
          <a:solidFill>
            <a:schemeClr val="accent1">
              <a:lumMod val="50000"/>
            </a:schemeClr>
          </a:solidFill>
        </p:grpSpPr>
        <p:sp>
          <p:nvSpPr>
            <p:cNvPr id="40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41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42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43693" y="2901845"/>
            <a:ext cx="464201" cy="362744"/>
            <a:chOff x="2581275" y="1710532"/>
            <a:chExt cx="464344" cy="362744"/>
          </a:xfrm>
          <a:solidFill>
            <a:schemeClr val="accent1">
              <a:lumMod val="50000"/>
            </a:schemeClr>
          </a:solidFill>
        </p:grpSpPr>
        <p:sp>
          <p:nvSpPr>
            <p:cNvPr id="44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78" y="8008"/>
                    <a:pt x="2017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45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46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47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48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49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50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721248" y="4045320"/>
            <a:ext cx="318990" cy="465138"/>
            <a:chOff x="5441157" y="4440238"/>
            <a:chExt cx="319088" cy="465138"/>
          </a:xfrm>
          <a:solidFill>
            <a:schemeClr val="accent1">
              <a:lumMod val="50000"/>
            </a:schemeClr>
          </a:solidFill>
        </p:grpSpPr>
        <p:sp>
          <p:nvSpPr>
            <p:cNvPr id="54" name="AutoShape 97"/>
            <p:cNvSpPr>
              <a:spLocks/>
            </p:cNvSpPr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55" name="AutoShape 98"/>
            <p:cNvSpPr>
              <a:spLocks/>
            </p:cNvSpPr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  <p:sp>
          <p:nvSpPr>
            <p:cNvPr id="56" name="AutoShape 99"/>
            <p:cNvSpPr>
              <a:spLocks/>
            </p:cNvSpPr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2" tIns="25392" rIns="25392" bIns="25392" anchor="ctr"/>
            <a:lstStyle/>
            <a:p>
              <a:pPr algn="ctr" defTabSz="228526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6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Gill Sans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4636311" y="1268430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310745" y="1707595"/>
            <a:ext cx="2262253" cy="880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单击此处添加文本，单击此处添加文本。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456783" y="127304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131217" y="1712212"/>
            <a:ext cx="2262253" cy="880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单击此处添加文本，单击此处添加文本。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274549" y="4573859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948979" y="5045685"/>
            <a:ext cx="2262253" cy="880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单击此处添加文本，单击此处添加文本。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759776" y="1274219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434210" y="1713384"/>
            <a:ext cx="2262253" cy="880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单击此处添加文本，单击此处添加文本。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26416" y="4573859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600849" y="5045682"/>
            <a:ext cx="2262253" cy="880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单击此处添加文本，单击此处添加文本。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151480" y="4573859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825913" y="5045682"/>
            <a:ext cx="2262253" cy="880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单击此处添加文本，单击此处添加文本。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7E8DA6-A071-4066-A424-67E5231F77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工作计划</a:t>
            </a:r>
          </a:p>
        </p:txBody>
      </p:sp>
    </p:spTree>
    <p:extLst>
      <p:ext uri="{BB962C8B-B14F-4D97-AF65-F5344CB8AC3E}">
        <p14:creationId xmlns:p14="http://schemas.microsoft.com/office/powerpoint/2010/main" val="70569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:dissolve/>
      </p:transition>
    </mc:Choice>
    <mc:Fallback>
      <p:transition spd="slow" advTm="3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8" grpId="0"/>
      <p:bldP spid="59" grpId="0"/>
      <p:bldP spid="61" grpId="0"/>
      <p:bldP spid="62" grpId="0"/>
      <p:bldP spid="64" grpId="0"/>
      <p:bldP spid="65" grpId="0"/>
      <p:bldP spid="67" grpId="0"/>
      <p:bldP spid="68" grpId="0"/>
      <p:bldP spid="70" grpId="0"/>
      <p:bldP spid="71" grpId="0"/>
      <p:bldP spid="73" grpId="0"/>
      <p:bldP spid="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4">
            <a:extLst>
              <a:ext uri="{FF2B5EF4-FFF2-40B4-BE49-F238E27FC236}">
                <a16:creationId xmlns:a16="http://schemas.microsoft.com/office/drawing/2014/main" id="{91AC16CF-B7C2-43F0-85FC-3699C114BB68}"/>
              </a:ext>
            </a:extLst>
          </p:cNvPr>
          <p:cNvSpPr/>
          <p:nvPr/>
        </p:nvSpPr>
        <p:spPr>
          <a:xfrm>
            <a:off x="1914879" y="972563"/>
            <a:ext cx="464424" cy="424358"/>
          </a:xfrm>
          <a:custGeom>
            <a:avLst/>
            <a:gdLst>
              <a:gd name="connsiteX0" fmla="*/ 391644 w 608415"/>
              <a:gd name="connsiteY0" fmla="*/ 355333 h 555928"/>
              <a:gd name="connsiteX1" fmla="*/ 374745 w 608415"/>
              <a:gd name="connsiteY1" fmla="*/ 372209 h 555928"/>
              <a:gd name="connsiteX2" fmla="*/ 391644 w 608415"/>
              <a:gd name="connsiteY2" fmla="*/ 388932 h 555928"/>
              <a:gd name="connsiteX3" fmla="*/ 547424 w 608415"/>
              <a:gd name="connsiteY3" fmla="*/ 388932 h 555928"/>
              <a:gd name="connsiteX4" fmla="*/ 564170 w 608415"/>
              <a:gd name="connsiteY4" fmla="*/ 372209 h 555928"/>
              <a:gd name="connsiteX5" fmla="*/ 547424 w 608415"/>
              <a:gd name="connsiteY5" fmla="*/ 355333 h 555928"/>
              <a:gd name="connsiteX6" fmla="*/ 294863 w 608415"/>
              <a:gd name="connsiteY6" fmla="*/ 199746 h 555928"/>
              <a:gd name="connsiteX7" fmla="*/ 277961 w 608415"/>
              <a:gd name="connsiteY7" fmla="*/ 216622 h 555928"/>
              <a:gd name="connsiteX8" fmla="*/ 294863 w 608415"/>
              <a:gd name="connsiteY8" fmla="*/ 233344 h 555928"/>
              <a:gd name="connsiteX9" fmla="*/ 372765 w 608415"/>
              <a:gd name="connsiteY9" fmla="*/ 233344 h 555928"/>
              <a:gd name="connsiteX10" fmla="*/ 389514 w 608415"/>
              <a:gd name="connsiteY10" fmla="*/ 216622 h 555928"/>
              <a:gd name="connsiteX11" fmla="*/ 372765 w 608415"/>
              <a:gd name="connsiteY11" fmla="*/ 199746 h 555928"/>
              <a:gd name="connsiteX12" fmla="*/ 61001 w 608415"/>
              <a:gd name="connsiteY12" fmla="*/ 199746 h 555928"/>
              <a:gd name="connsiteX13" fmla="*/ 44252 w 608415"/>
              <a:gd name="connsiteY13" fmla="*/ 216622 h 555928"/>
              <a:gd name="connsiteX14" fmla="*/ 61001 w 608415"/>
              <a:gd name="connsiteY14" fmla="*/ 233344 h 555928"/>
              <a:gd name="connsiteX15" fmla="*/ 216806 w 608415"/>
              <a:gd name="connsiteY15" fmla="*/ 233344 h 555928"/>
              <a:gd name="connsiteX16" fmla="*/ 233708 w 608415"/>
              <a:gd name="connsiteY16" fmla="*/ 216622 h 555928"/>
              <a:gd name="connsiteX17" fmla="*/ 216806 w 608415"/>
              <a:gd name="connsiteY17" fmla="*/ 199746 h 555928"/>
              <a:gd name="connsiteX18" fmla="*/ 467384 w 608415"/>
              <a:gd name="connsiteY18" fmla="*/ 194549 h 555928"/>
              <a:gd name="connsiteX19" fmla="*/ 575692 w 608415"/>
              <a:gd name="connsiteY19" fmla="*/ 194549 h 555928"/>
              <a:gd name="connsiteX20" fmla="*/ 608415 w 608415"/>
              <a:gd name="connsiteY20" fmla="*/ 227228 h 555928"/>
              <a:gd name="connsiteX21" fmla="*/ 608415 w 608415"/>
              <a:gd name="connsiteY21" fmla="*/ 439407 h 555928"/>
              <a:gd name="connsiteX22" fmla="*/ 575692 w 608415"/>
              <a:gd name="connsiteY22" fmla="*/ 472086 h 555928"/>
              <a:gd name="connsiteX23" fmla="*/ 391491 w 608415"/>
              <a:gd name="connsiteY23" fmla="*/ 472086 h 555928"/>
              <a:gd name="connsiteX24" fmla="*/ 374745 w 608415"/>
              <a:gd name="connsiteY24" fmla="*/ 488808 h 555928"/>
              <a:gd name="connsiteX25" fmla="*/ 374745 w 608415"/>
              <a:gd name="connsiteY25" fmla="*/ 549563 h 555928"/>
              <a:gd name="connsiteX26" fmla="*/ 370751 w 608415"/>
              <a:gd name="connsiteY26" fmla="*/ 555393 h 555928"/>
              <a:gd name="connsiteX27" fmla="*/ 363838 w 608415"/>
              <a:gd name="connsiteY27" fmla="*/ 554012 h 555928"/>
              <a:gd name="connsiteX28" fmla="*/ 286562 w 608415"/>
              <a:gd name="connsiteY28" fmla="*/ 476995 h 555928"/>
              <a:gd name="connsiteX29" fmla="*/ 274733 w 608415"/>
              <a:gd name="connsiteY29" fmla="*/ 472086 h 555928"/>
              <a:gd name="connsiteX30" fmla="*/ 207443 w 608415"/>
              <a:gd name="connsiteY30" fmla="*/ 472086 h 555928"/>
              <a:gd name="connsiteX31" fmla="*/ 174720 w 608415"/>
              <a:gd name="connsiteY31" fmla="*/ 439407 h 555928"/>
              <a:gd name="connsiteX32" fmla="*/ 174720 w 608415"/>
              <a:gd name="connsiteY32" fmla="*/ 311148 h 555928"/>
              <a:gd name="connsiteX33" fmla="*/ 218965 w 608415"/>
              <a:gd name="connsiteY33" fmla="*/ 311148 h 555928"/>
              <a:gd name="connsiteX34" fmla="*/ 218965 w 608415"/>
              <a:gd name="connsiteY34" fmla="*/ 355026 h 555928"/>
              <a:gd name="connsiteX35" fmla="*/ 243700 w 608415"/>
              <a:gd name="connsiteY35" fmla="*/ 392001 h 555928"/>
              <a:gd name="connsiteX36" fmla="*/ 259063 w 608415"/>
              <a:gd name="connsiteY36" fmla="*/ 395069 h 555928"/>
              <a:gd name="connsiteX37" fmla="*/ 287330 w 608415"/>
              <a:gd name="connsiteY37" fmla="*/ 383409 h 555928"/>
              <a:gd name="connsiteX38" fmla="*/ 359536 w 608415"/>
              <a:gd name="connsiteY38" fmla="*/ 311148 h 555928"/>
              <a:gd name="connsiteX39" fmla="*/ 401016 w 608415"/>
              <a:gd name="connsiteY39" fmla="*/ 311148 h 555928"/>
              <a:gd name="connsiteX40" fmla="*/ 467384 w 608415"/>
              <a:gd name="connsiteY40" fmla="*/ 244871 h 555928"/>
              <a:gd name="connsiteX41" fmla="*/ 61001 w 608415"/>
              <a:gd name="connsiteY41" fmla="*/ 121965 h 555928"/>
              <a:gd name="connsiteX42" fmla="*/ 44252 w 608415"/>
              <a:gd name="connsiteY42" fmla="*/ 138840 h 555928"/>
              <a:gd name="connsiteX43" fmla="*/ 61001 w 608415"/>
              <a:gd name="connsiteY43" fmla="*/ 155562 h 555928"/>
              <a:gd name="connsiteX44" fmla="*/ 372765 w 608415"/>
              <a:gd name="connsiteY44" fmla="*/ 155562 h 555928"/>
              <a:gd name="connsiteX45" fmla="*/ 389514 w 608415"/>
              <a:gd name="connsiteY45" fmla="*/ 138840 h 555928"/>
              <a:gd name="connsiteX46" fmla="*/ 372765 w 608415"/>
              <a:gd name="connsiteY46" fmla="*/ 121965 h 555928"/>
              <a:gd name="connsiteX47" fmla="*/ 61001 w 608415"/>
              <a:gd name="connsiteY47" fmla="*/ 44183 h 555928"/>
              <a:gd name="connsiteX48" fmla="*/ 44252 w 608415"/>
              <a:gd name="connsiteY48" fmla="*/ 61059 h 555928"/>
              <a:gd name="connsiteX49" fmla="*/ 61001 w 608415"/>
              <a:gd name="connsiteY49" fmla="*/ 77781 h 555928"/>
              <a:gd name="connsiteX50" fmla="*/ 372765 w 608415"/>
              <a:gd name="connsiteY50" fmla="*/ 77781 h 555928"/>
              <a:gd name="connsiteX51" fmla="*/ 389514 w 608415"/>
              <a:gd name="connsiteY51" fmla="*/ 61059 h 555928"/>
              <a:gd name="connsiteX52" fmla="*/ 372765 w 608415"/>
              <a:gd name="connsiteY52" fmla="*/ 44183 h 555928"/>
              <a:gd name="connsiteX53" fmla="*/ 32728 w 608415"/>
              <a:gd name="connsiteY53" fmla="*/ 0 h 555928"/>
              <a:gd name="connsiteX54" fmla="*/ 401038 w 608415"/>
              <a:gd name="connsiteY54" fmla="*/ 0 h 555928"/>
              <a:gd name="connsiteX55" fmla="*/ 433766 w 608415"/>
              <a:gd name="connsiteY55" fmla="*/ 32677 h 555928"/>
              <a:gd name="connsiteX56" fmla="*/ 433766 w 608415"/>
              <a:gd name="connsiteY56" fmla="*/ 244850 h 555928"/>
              <a:gd name="connsiteX57" fmla="*/ 401038 w 608415"/>
              <a:gd name="connsiteY57" fmla="*/ 277527 h 555928"/>
              <a:gd name="connsiteX58" fmla="*/ 352637 w 608415"/>
              <a:gd name="connsiteY58" fmla="*/ 277527 h 555928"/>
              <a:gd name="connsiteX59" fmla="*/ 340652 w 608415"/>
              <a:gd name="connsiteY59" fmla="*/ 282436 h 555928"/>
              <a:gd name="connsiteX60" fmla="*/ 263517 w 608415"/>
              <a:gd name="connsiteY60" fmla="*/ 359604 h 555928"/>
              <a:gd name="connsiteX61" fmla="*/ 256603 w 608415"/>
              <a:gd name="connsiteY61" fmla="*/ 360985 h 555928"/>
              <a:gd name="connsiteX62" fmla="*/ 252608 w 608415"/>
              <a:gd name="connsiteY62" fmla="*/ 355002 h 555928"/>
              <a:gd name="connsiteX63" fmla="*/ 252608 w 608415"/>
              <a:gd name="connsiteY63" fmla="*/ 294403 h 555928"/>
              <a:gd name="connsiteX64" fmla="*/ 235706 w 608415"/>
              <a:gd name="connsiteY64" fmla="*/ 277527 h 555928"/>
              <a:gd name="connsiteX65" fmla="*/ 32728 w 608415"/>
              <a:gd name="connsiteY65" fmla="*/ 277527 h 555928"/>
              <a:gd name="connsiteX66" fmla="*/ 0 w 608415"/>
              <a:gd name="connsiteY66" fmla="*/ 244850 h 555928"/>
              <a:gd name="connsiteX67" fmla="*/ 0 w 608415"/>
              <a:gd name="connsiteY67" fmla="*/ 32677 h 555928"/>
              <a:gd name="connsiteX68" fmla="*/ 32728 w 608415"/>
              <a:gd name="connsiteY68" fmla="*/ 0 h 55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8415" h="555928">
                <a:moveTo>
                  <a:pt x="391644" y="355333"/>
                </a:moveTo>
                <a:cubicBezTo>
                  <a:pt x="382273" y="355333"/>
                  <a:pt x="374745" y="362851"/>
                  <a:pt x="374745" y="372209"/>
                </a:cubicBezTo>
                <a:cubicBezTo>
                  <a:pt x="374745" y="381415"/>
                  <a:pt x="382273" y="388932"/>
                  <a:pt x="391644" y="388932"/>
                </a:cubicBezTo>
                <a:lnTo>
                  <a:pt x="547424" y="388932"/>
                </a:lnTo>
                <a:cubicBezTo>
                  <a:pt x="556642" y="388932"/>
                  <a:pt x="564170" y="381415"/>
                  <a:pt x="564170" y="372209"/>
                </a:cubicBezTo>
                <a:cubicBezTo>
                  <a:pt x="564170" y="362851"/>
                  <a:pt x="556642" y="355333"/>
                  <a:pt x="547424" y="355333"/>
                </a:cubicBezTo>
                <a:close/>
                <a:moveTo>
                  <a:pt x="294863" y="199746"/>
                </a:moveTo>
                <a:cubicBezTo>
                  <a:pt x="285490" y="199746"/>
                  <a:pt x="277961" y="207263"/>
                  <a:pt x="277961" y="216622"/>
                </a:cubicBezTo>
                <a:cubicBezTo>
                  <a:pt x="277961" y="225826"/>
                  <a:pt x="285490" y="233344"/>
                  <a:pt x="294863" y="233344"/>
                </a:cubicBezTo>
                <a:lnTo>
                  <a:pt x="372765" y="233344"/>
                </a:lnTo>
                <a:cubicBezTo>
                  <a:pt x="381985" y="233344"/>
                  <a:pt x="389514" y="225826"/>
                  <a:pt x="389514" y="216622"/>
                </a:cubicBezTo>
                <a:cubicBezTo>
                  <a:pt x="389514" y="207263"/>
                  <a:pt x="381985" y="199746"/>
                  <a:pt x="372765" y="199746"/>
                </a:cubicBezTo>
                <a:close/>
                <a:moveTo>
                  <a:pt x="61001" y="199746"/>
                </a:moveTo>
                <a:cubicBezTo>
                  <a:pt x="51781" y="199746"/>
                  <a:pt x="44252" y="207263"/>
                  <a:pt x="44252" y="216622"/>
                </a:cubicBezTo>
                <a:cubicBezTo>
                  <a:pt x="44252" y="225826"/>
                  <a:pt x="51781" y="233344"/>
                  <a:pt x="61001" y="233344"/>
                </a:cubicBezTo>
                <a:lnTo>
                  <a:pt x="216806" y="233344"/>
                </a:lnTo>
                <a:cubicBezTo>
                  <a:pt x="226179" y="233344"/>
                  <a:pt x="233708" y="225826"/>
                  <a:pt x="233708" y="216622"/>
                </a:cubicBezTo>
                <a:cubicBezTo>
                  <a:pt x="233708" y="207263"/>
                  <a:pt x="226179" y="199746"/>
                  <a:pt x="216806" y="199746"/>
                </a:cubicBezTo>
                <a:close/>
                <a:moveTo>
                  <a:pt x="467384" y="194549"/>
                </a:moveTo>
                <a:lnTo>
                  <a:pt x="575692" y="194549"/>
                </a:lnTo>
                <a:cubicBezTo>
                  <a:pt x="593667" y="194549"/>
                  <a:pt x="608415" y="209124"/>
                  <a:pt x="608415" y="227228"/>
                </a:cubicBezTo>
                <a:lnTo>
                  <a:pt x="608415" y="439407"/>
                </a:lnTo>
                <a:cubicBezTo>
                  <a:pt x="608415" y="457357"/>
                  <a:pt x="593667" y="472086"/>
                  <a:pt x="575692" y="472086"/>
                </a:cubicBezTo>
                <a:lnTo>
                  <a:pt x="391491" y="472086"/>
                </a:lnTo>
                <a:cubicBezTo>
                  <a:pt x="382273" y="472086"/>
                  <a:pt x="374745" y="479603"/>
                  <a:pt x="374745" y="488808"/>
                </a:cubicBezTo>
                <a:lnTo>
                  <a:pt x="374745" y="549563"/>
                </a:lnTo>
                <a:cubicBezTo>
                  <a:pt x="374745" y="553245"/>
                  <a:pt x="372287" y="554779"/>
                  <a:pt x="370751" y="555393"/>
                </a:cubicBezTo>
                <a:cubicBezTo>
                  <a:pt x="369368" y="556006"/>
                  <a:pt x="366449" y="556620"/>
                  <a:pt x="363838" y="554012"/>
                </a:cubicBezTo>
                <a:lnTo>
                  <a:pt x="286562" y="476995"/>
                </a:lnTo>
                <a:cubicBezTo>
                  <a:pt x="283490" y="473773"/>
                  <a:pt x="279188" y="472086"/>
                  <a:pt x="274733" y="472086"/>
                </a:cubicBezTo>
                <a:lnTo>
                  <a:pt x="207443" y="472086"/>
                </a:lnTo>
                <a:cubicBezTo>
                  <a:pt x="189469" y="472086"/>
                  <a:pt x="174720" y="457357"/>
                  <a:pt x="174720" y="439407"/>
                </a:cubicBezTo>
                <a:lnTo>
                  <a:pt x="174720" y="311148"/>
                </a:lnTo>
                <a:lnTo>
                  <a:pt x="218965" y="311148"/>
                </a:lnTo>
                <a:lnTo>
                  <a:pt x="218965" y="355026"/>
                </a:lnTo>
                <a:cubicBezTo>
                  <a:pt x="218965" y="371289"/>
                  <a:pt x="228644" y="385864"/>
                  <a:pt x="243700" y="392001"/>
                </a:cubicBezTo>
                <a:cubicBezTo>
                  <a:pt x="248616" y="394148"/>
                  <a:pt x="253839" y="395069"/>
                  <a:pt x="259063" y="395069"/>
                </a:cubicBezTo>
                <a:cubicBezTo>
                  <a:pt x="269356" y="395069"/>
                  <a:pt x="279649" y="391080"/>
                  <a:pt x="287330" y="383409"/>
                </a:cubicBezTo>
                <a:lnTo>
                  <a:pt x="359536" y="311148"/>
                </a:lnTo>
                <a:lnTo>
                  <a:pt x="401016" y="311148"/>
                </a:lnTo>
                <a:cubicBezTo>
                  <a:pt x="437580" y="311148"/>
                  <a:pt x="467384" y="281385"/>
                  <a:pt x="467384" y="244871"/>
                </a:cubicBezTo>
                <a:close/>
                <a:moveTo>
                  <a:pt x="61001" y="121965"/>
                </a:moveTo>
                <a:cubicBezTo>
                  <a:pt x="51781" y="121965"/>
                  <a:pt x="44252" y="129482"/>
                  <a:pt x="44252" y="138840"/>
                </a:cubicBezTo>
                <a:cubicBezTo>
                  <a:pt x="44252" y="148045"/>
                  <a:pt x="51781" y="155562"/>
                  <a:pt x="61001" y="155562"/>
                </a:cubicBezTo>
                <a:lnTo>
                  <a:pt x="372765" y="155562"/>
                </a:lnTo>
                <a:cubicBezTo>
                  <a:pt x="381985" y="155562"/>
                  <a:pt x="389514" y="148045"/>
                  <a:pt x="389514" y="138840"/>
                </a:cubicBezTo>
                <a:cubicBezTo>
                  <a:pt x="389514" y="129482"/>
                  <a:pt x="381985" y="121965"/>
                  <a:pt x="372765" y="121965"/>
                </a:cubicBezTo>
                <a:close/>
                <a:moveTo>
                  <a:pt x="61001" y="44183"/>
                </a:moveTo>
                <a:cubicBezTo>
                  <a:pt x="51781" y="44183"/>
                  <a:pt x="44252" y="51701"/>
                  <a:pt x="44252" y="61059"/>
                </a:cubicBezTo>
                <a:cubicBezTo>
                  <a:pt x="44252" y="70264"/>
                  <a:pt x="51781" y="77781"/>
                  <a:pt x="61001" y="77781"/>
                </a:cubicBezTo>
                <a:lnTo>
                  <a:pt x="372765" y="77781"/>
                </a:lnTo>
                <a:cubicBezTo>
                  <a:pt x="381985" y="77781"/>
                  <a:pt x="389514" y="70264"/>
                  <a:pt x="389514" y="61059"/>
                </a:cubicBezTo>
                <a:cubicBezTo>
                  <a:pt x="389514" y="51701"/>
                  <a:pt x="381985" y="44183"/>
                  <a:pt x="372765" y="44183"/>
                </a:cubicBezTo>
                <a:close/>
                <a:moveTo>
                  <a:pt x="32728" y="0"/>
                </a:moveTo>
                <a:lnTo>
                  <a:pt x="401038" y="0"/>
                </a:lnTo>
                <a:cubicBezTo>
                  <a:pt x="419015" y="0"/>
                  <a:pt x="433766" y="14728"/>
                  <a:pt x="433766" y="32677"/>
                </a:cubicBezTo>
                <a:lnTo>
                  <a:pt x="433766" y="244850"/>
                </a:lnTo>
                <a:cubicBezTo>
                  <a:pt x="433766" y="262799"/>
                  <a:pt x="419015" y="277527"/>
                  <a:pt x="401038" y="277527"/>
                </a:cubicBezTo>
                <a:lnTo>
                  <a:pt x="352637" y="277527"/>
                </a:lnTo>
                <a:cubicBezTo>
                  <a:pt x="348181" y="277527"/>
                  <a:pt x="343878" y="279368"/>
                  <a:pt x="340652" y="282436"/>
                </a:cubicBezTo>
                <a:lnTo>
                  <a:pt x="263517" y="359604"/>
                </a:lnTo>
                <a:cubicBezTo>
                  <a:pt x="260905" y="362212"/>
                  <a:pt x="257986" y="361598"/>
                  <a:pt x="256603" y="360985"/>
                </a:cubicBezTo>
                <a:cubicBezTo>
                  <a:pt x="255066" y="360371"/>
                  <a:pt x="252608" y="358837"/>
                  <a:pt x="252608" y="355002"/>
                </a:cubicBezTo>
                <a:lnTo>
                  <a:pt x="252608" y="294403"/>
                </a:lnTo>
                <a:cubicBezTo>
                  <a:pt x="252608" y="285045"/>
                  <a:pt x="245079" y="277527"/>
                  <a:pt x="235706" y="277527"/>
                </a:cubicBezTo>
                <a:lnTo>
                  <a:pt x="32728" y="277527"/>
                </a:lnTo>
                <a:cubicBezTo>
                  <a:pt x="14751" y="277527"/>
                  <a:pt x="0" y="262799"/>
                  <a:pt x="0" y="244850"/>
                </a:cubicBezTo>
                <a:lnTo>
                  <a:pt x="0" y="32677"/>
                </a:lnTo>
                <a:cubicBezTo>
                  <a:pt x="0" y="14728"/>
                  <a:pt x="14751" y="0"/>
                  <a:pt x="3272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Oval 8">
            <a:extLst>
              <a:ext uri="{FF2B5EF4-FFF2-40B4-BE49-F238E27FC236}">
                <a16:creationId xmlns:a16="http://schemas.microsoft.com/office/drawing/2014/main" id="{2BBD39FA-A961-4CFD-AEE2-1665D42B8F1F}"/>
              </a:ext>
            </a:extLst>
          </p:cNvPr>
          <p:cNvSpPr/>
          <p:nvPr/>
        </p:nvSpPr>
        <p:spPr>
          <a:xfrm>
            <a:off x="1914879" y="3924709"/>
            <a:ext cx="464424" cy="463717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88862 h 440259"/>
              <a:gd name="T27" fmla="*/ 88862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57" h="2757">
                <a:moveTo>
                  <a:pt x="1063" y="2589"/>
                </a:moveTo>
                <a:lnTo>
                  <a:pt x="0" y="2757"/>
                </a:lnTo>
                <a:lnTo>
                  <a:pt x="168" y="1694"/>
                </a:lnTo>
                <a:lnTo>
                  <a:pt x="1226" y="883"/>
                </a:lnTo>
                <a:lnTo>
                  <a:pt x="1503" y="1160"/>
                </a:lnTo>
                <a:lnTo>
                  <a:pt x="984" y="1679"/>
                </a:lnTo>
                <a:cubicBezTo>
                  <a:pt x="914" y="1646"/>
                  <a:pt x="827" y="1659"/>
                  <a:pt x="769" y="1717"/>
                </a:cubicBezTo>
                <a:cubicBezTo>
                  <a:pt x="694" y="1792"/>
                  <a:pt x="694" y="1913"/>
                  <a:pt x="769" y="1988"/>
                </a:cubicBezTo>
                <a:cubicBezTo>
                  <a:pt x="844" y="2063"/>
                  <a:pt x="965" y="2063"/>
                  <a:pt x="1040" y="1988"/>
                </a:cubicBezTo>
                <a:cubicBezTo>
                  <a:pt x="1098" y="1930"/>
                  <a:pt x="1111" y="1844"/>
                  <a:pt x="1079" y="1773"/>
                </a:cubicBezTo>
                <a:lnTo>
                  <a:pt x="1597" y="1254"/>
                </a:lnTo>
                <a:lnTo>
                  <a:pt x="1875" y="1531"/>
                </a:lnTo>
                <a:lnTo>
                  <a:pt x="1063" y="2589"/>
                </a:lnTo>
                <a:close/>
                <a:moveTo>
                  <a:pt x="1763" y="291"/>
                </a:moveTo>
                <a:lnTo>
                  <a:pt x="1695" y="223"/>
                </a:lnTo>
                <a:lnTo>
                  <a:pt x="1266" y="652"/>
                </a:lnTo>
                <a:lnTo>
                  <a:pt x="2105" y="1491"/>
                </a:lnTo>
                <a:lnTo>
                  <a:pt x="2534" y="1062"/>
                </a:lnTo>
                <a:lnTo>
                  <a:pt x="2466" y="994"/>
                </a:lnTo>
                <a:lnTo>
                  <a:pt x="2757" y="755"/>
                </a:lnTo>
                <a:lnTo>
                  <a:pt x="2002" y="0"/>
                </a:lnTo>
                <a:lnTo>
                  <a:pt x="1763" y="2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25B090F-C538-483E-BD54-9DD46A6E6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204" y="1066800"/>
            <a:ext cx="3860800" cy="5528385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D7DA7F2-8D89-4827-8640-E820804EA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工作计划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D572849-3C87-450D-A580-080081EAE628}"/>
              </a:ext>
            </a:extLst>
          </p:cNvPr>
          <p:cNvGrpSpPr/>
          <p:nvPr/>
        </p:nvGrpSpPr>
        <p:grpSpPr>
          <a:xfrm>
            <a:off x="7590095" y="3313851"/>
            <a:ext cx="3081018" cy="2678739"/>
            <a:chOff x="7590095" y="3313851"/>
            <a:chExt cx="3081018" cy="2678739"/>
          </a:xfrm>
          <a:solidFill>
            <a:srgbClr val="283146">
              <a:alpha val="50000"/>
            </a:srgbClr>
          </a:solidFill>
        </p:grpSpPr>
        <p:sp>
          <p:nvSpPr>
            <p:cNvPr id="20" name="TextBox 36">
              <a:extLst>
                <a:ext uri="{FF2B5EF4-FFF2-40B4-BE49-F238E27FC236}">
                  <a16:creationId xmlns:a16="http://schemas.microsoft.com/office/drawing/2014/main" id="{6966851E-C04C-4BFC-BCEF-14E963F5E4CF}"/>
                </a:ext>
              </a:extLst>
            </p:cNvPr>
            <p:cNvSpPr txBox="1"/>
            <p:nvPr/>
          </p:nvSpPr>
          <p:spPr>
            <a:xfrm>
              <a:off x="7608743" y="3865918"/>
              <a:ext cx="3062370" cy="2126672"/>
            </a:xfrm>
            <a:prstGeom prst="rect">
              <a:avLst/>
            </a:prstGeom>
            <a:solidFill>
              <a:schemeClr val="accent1">
                <a:lumMod val="50000"/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单击此处添加文本，单击此处添加文本，单击此处添加文本，单击此处添加文本，单击此处添加文本，单击此处添加文本。</a:t>
              </a:r>
            </a:p>
          </p:txBody>
        </p:sp>
        <p:sp>
          <p:nvSpPr>
            <p:cNvPr id="21" name="TextBox 35">
              <a:extLst>
                <a:ext uri="{FF2B5EF4-FFF2-40B4-BE49-F238E27FC236}">
                  <a16:creationId xmlns:a16="http://schemas.microsoft.com/office/drawing/2014/main" id="{F44C1A01-A389-41B1-9307-A51414A400E8}"/>
                </a:ext>
              </a:extLst>
            </p:cNvPr>
            <p:cNvSpPr txBox="1"/>
            <p:nvPr/>
          </p:nvSpPr>
          <p:spPr>
            <a:xfrm>
              <a:off x="7590095" y="3313851"/>
              <a:ext cx="3081018" cy="461665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添加标题</a:t>
              </a:r>
            </a:p>
          </p:txBody>
        </p:sp>
      </p:grpSp>
      <p:sp>
        <p:nvSpPr>
          <p:cNvPr id="22" name="TextBox 36">
            <a:extLst>
              <a:ext uri="{FF2B5EF4-FFF2-40B4-BE49-F238E27FC236}">
                <a16:creationId xmlns:a16="http://schemas.microsoft.com/office/drawing/2014/main" id="{B9C6EBFC-09D2-43DF-B8EB-13F8F1E8AB5F}"/>
              </a:ext>
            </a:extLst>
          </p:cNvPr>
          <p:cNvSpPr txBox="1"/>
          <p:nvPr/>
        </p:nvSpPr>
        <p:spPr>
          <a:xfrm>
            <a:off x="1770057" y="1904345"/>
            <a:ext cx="3488097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单击此处添加文本，单击此处添加文本，单击此处添加文本，单击此处添加文本。</a:t>
            </a: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5570B998-05A6-4B4B-8D1C-01A8DCE7A00E}"/>
              </a:ext>
            </a:extLst>
          </p:cNvPr>
          <p:cNvSpPr txBox="1"/>
          <p:nvPr/>
        </p:nvSpPr>
        <p:spPr>
          <a:xfrm>
            <a:off x="1770057" y="1508495"/>
            <a:ext cx="267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96F5E7CA-4678-4433-AC87-C85E69E37769}"/>
              </a:ext>
            </a:extLst>
          </p:cNvPr>
          <p:cNvSpPr txBox="1"/>
          <p:nvPr/>
        </p:nvSpPr>
        <p:spPr>
          <a:xfrm>
            <a:off x="1752034" y="5070177"/>
            <a:ext cx="3488097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单击此处添加文本，单击此处添加文本，单击此处添加文本，单击此处添加文本。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C47D5504-87E9-4A4F-97FD-1953D6D5CBB0}"/>
              </a:ext>
            </a:extLst>
          </p:cNvPr>
          <p:cNvSpPr txBox="1"/>
          <p:nvPr/>
        </p:nvSpPr>
        <p:spPr>
          <a:xfrm>
            <a:off x="1770057" y="4608512"/>
            <a:ext cx="267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3178173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:dissolve/>
      </p:transition>
    </mc:Choice>
    <mc:Fallback>
      <p:transition spd="slow" advTm="3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22" grpId="0"/>
      <p:bldP spid="23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5FCF2FC-F0B4-4BB0-98BD-28AC2B08B594}"/>
              </a:ext>
            </a:extLst>
          </p:cNvPr>
          <p:cNvSpPr/>
          <p:nvPr/>
        </p:nvSpPr>
        <p:spPr>
          <a:xfrm>
            <a:off x="0" y="440711"/>
            <a:ext cx="3717082" cy="1077686"/>
          </a:xfrm>
          <a:custGeom>
            <a:avLst/>
            <a:gdLst>
              <a:gd name="connsiteX0" fmla="*/ 0 w 3717082"/>
              <a:gd name="connsiteY0" fmla="*/ 0 h 1077686"/>
              <a:gd name="connsiteX1" fmla="*/ 3717082 w 3717082"/>
              <a:gd name="connsiteY1" fmla="*/ 0 h 1077686"/>
              <a:gd name="connsiteX2" fmla="*/ 2536668 w 3717082"/>
              <a:gd name="connsiteY2" fmla="*/ 1077686 h 1077686"/>
              <a:gd name="connsiteX3" fmla="*/ 0 w 3717082"/>
              <a:gd name="connsiteY3" fmla="*/ 1077686 h 10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7082" h="1077686">
                <a:moveTo>
                  <a:pt x="0" y="0"/>
                </a:moveTo>
                <a:lnTo>
                  <a:pt x="3717082" y="0"/>
                </a:lnTo>
                <a:lnTo>
                  <a:pt x="2536668" y="1077686"/>
                </a:lnTo>
                <a:lnTo>
                  <a:pt x="0" y="10776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BF196298-9A44-411B-AE00-DC0D0AB8FB8E}"/>
              </a:ext>
            </a:extLst>
          </p:cNvPr>
          <p:cNvSpPr/>
          <p:nvPr/>
        </p:nvSpPr>
        <p:spPr>
          <a:xfrm flipH="1">
            <a:off x="7652658" y="2085053"/>
            <a:ext cx="4539342" cy="414429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34AA710-ED37-482F-8822-559DCC3E45D5}"/>
              </a:ext>
            </a:extLst>
          </p:cNvPr>
          <p:cNvCxnSpPr>
            <a:cxnSpLocks/>
          </p:cNvCxnSpPr>
          <p:nvPr/>
        </p:nvCxnSpPr>
        <p:spPr>
          <a:xfrm flipH="1">
            <a:off x="2781171" y="0"/>
            <a:ext cx="1677520" cy="1518397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827FD8E-B6CE-4E1B-863C-4AAF50ABC7B0}"/>
              </a:ext>
            </a:extLst>
          </p:cNvPr>
          <p:cNvCxnSpPr>
            <a:cxnSpLocks/>
          </p:cNvCxnSpPr>
          <p:nvPr/>
        </p:nvCxnSpPr>
        <p:spPr>
          <a:xfrm flipH="1">
            <a:off x="6734177" y="3972265"/>
            <a:ext cx="3188152" cy="2885735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>
            <a:extLst>
              <a:ext uri="{FF2B5EF4-FFF2-40B4-BE49-F238E27FC236}">
                <a16:creationId xmlns:a16="http://schemas.microsoft.com/office/drawing/2014/main" id="{0F0E3BA1-A670-4EC4-A229-421A1A70BD08}"/>
              </a:ext>
            </a:extLst>
          </p:cNvPr>
          <p:cNvSpPr txBox="1"/>
          <p:nvPr/>
        </p:nvSpPr>
        <p:spPr>
          <a:xfrm>
            <a:off x="2655504" y="2828848"/>
            <a:ext cx="6880992" cy="132341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 algn="dist">
              <a:defRPr/>
            </a:pPr>
            <a:r>
              <a:rPr lang="zh-CN" altLang="en-US" sz="8000" b="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谢谢聆听观看</a:t>
            </a:r>
            <a:endParaRPr lang="en-US" altLang="zh-CN" sz="8000" b="0" dirty="0">
              <a:solidFill>
                <a:schemeClr val="accent1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DCECD4E5-D4C8-4115-9C79-2D31CB97FF44}"/>
              </a:ext>
            </a:extLst>
          </p:cNvPr>
          <p:cNvSpPr txBox="1"/>
          <p:nvPr/>
        </p:nvSpPr>
        <p:spPr>
          <a:xfrm>
            <a:off x="9620453" y="580472"/>
            <a:ext cx="2375604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/>
                <a:ea typeface="微软雅黑"/>
              </a:defRPr>
            </a:lvl1pPr>
          </a:lstStyle>
          <a:p>
            <a:pPr algn="dist"/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公司名称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E3194180-41E2-4E59-BF60-40D2FDFC842C}"/>
              </a:ext>
            </a:extLst>
          </p:cNvPr>
          <p:cNvSpPr txBox="1"/>
          <p:nvPr/>
        </p:nvSpPr>
        <p:spPr>
          <a:xfrm>
            <a:off x="10378486" y="0"/>
            <a:ext cx="1617571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 algn="dist">
              <a:defRPr/>
            </a:pPr>
            <a:r>
              <a:rPr lang="en-US" altLang="zh-CN" sz="2800" b="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LOGO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1216A6-A399-42EC-93BB-349FF0021A15}"/>
              </a:ext>
            </a:extLst>
          </p:cNvPr>
          <p:cNvSpPr txBox="1"/>
          <p:nvPr/>
        </p:nvSpPr>
        <p:spPr>
          <a:xfrm>
            <a:off x="267558" y="6390229"/>
            <a:ext cx="1840825" cy="281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汇报人：千库网</a:t>
            </a:r>
          </a:p>
        </p:txBody>
      </p:sp>
    </p:spTree>
    <p:extLst>
      <p:ext uri="{BB962C8B-B14F-4D97-AF65-F5344CB8AC3E}">
        <p14:creationId xmlns:p14="http://schemas.microsoft.com/office/powerpoint/2010/main" val="51398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8" y="1169377"/>
            <a:ext cx="9024281" cy="421468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感谢您下载千库网平台上提供的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作品，为了您和千库网以及原创作者的利益，请勿复制、传播、销售，否则将承担法律责任！千库网将对作品进行维权，按照传播下载次数进行十倍的索取赔偿！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1.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在千库网出售的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模板是免版税类（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RF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：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Royalty-Free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）正版受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中国人民共和国著作法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和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世界版权公约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的保护，作品的所有权、版权和著作权归千库网所有，您下载的是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2.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不得将千库网的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模板、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字魂36号-正文宋楷" panose="0200000000000000000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2958" y="5416694"/>
            <a:ext cx="729708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更多精品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模板：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http://588ku.com/ppt/</a:t>
            </a:r>
            <a:endParaRPr lang="zh-CN" altLang="en-US" sz="2400" b="1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18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88D7DA4-90A7-414E-9223-587EA41AB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E669FE-4C7F-4EEC-9D7C-10E71C61A2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1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16ED302-3371-4D01-A17B-24439ECE69A0}"/>
              </a:ext>
            </a:extLst>
          </p:cNvPr>
          <p:cNvSpPr/>
          <p:nvPr/>
        </p:nvSpPr>
        <p:spPr>
          <a:xfrm>
            <a:off x="303836" y="1255788"/>
            <a:ext cx="5906464" cy="45658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BBF562F-2810-4FF4-BEF4-6D97AEF9E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工作总结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FD1BFB-6B93-4C70-AE6B-BDCB70FB3FC0}"/>
              </a:ext>
            </a:extLst>
          </p:cNvPr>
          <p:cNvSpPr txBox="1"/>
          <p:nvPr/>
        </p:nvSpPr>
        <p:spPr>
          <a:xfrm>
            <a:off x="1608643" y="1395488"/>
            <a:ext cx="3105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spc="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62251E-FFA5-4114-A77B-E08692B95D7E}"/>
              </a:ext>
            </a:extLst>
          </p:cNvPr>
          <p:cNvSpPr txBox="1"/>
          <p:nvPr/>
        </p:nvSpPr>
        <p:spPr>
          <a:xfrm>
            <a:off x="601698" y="1918708"/>
            <a:ext cx="5291101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   单击此处添加文本，单击此处添加文本，单击此处添加文本，单击此处添加文本，单击此处添加文本，单击此处添加文本，单击此处添加文本。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8816A8-FEA2-41A9-BDBD-34FCE627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432" y="1255788"/>
            <a:ext cx="5666368" cy="456588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5D8D60-2D4A-44CB-8F0A-DB519390F084}"/>
              </a:ext>
            </a:extLst>
          </p:cNvPr>
          <p:cNvSpPr txBox="1"/>
          <p:nvPr/>
        </p:nvSpPr>
        <p:spPr>
          <a:xfrm>
            <a:off x="601697" y="3200571"/>
            <a:ext cx="5291101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   单击此处添加文本，单击此处添加文本，单击此处添加文本，单击此处添加文本，单击此处添加文本，单击此处添加文本，单击此处添加文本。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1032649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27B39A6-8985-4FC9-903E-E08D5D417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工作总结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F456A14-9CAA-4A84-9BF9-BA7FB538047A}"/>
              </a:ext>
            </a:extLst>
          </p:cNvPr>
          <p:cNvSpPr/>
          <p:nvPr/>
        </p:nvSpPr>
        <p:spPr>
          <a:xfrm>
            <a:off x="479376" y="3336146"/>
            <a:ext cx="9852756" cy="72008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F14C382-871C-4B0E-A566-1B7F87FD23ED}"/>
              </a:ext>
            </a:extLst>
          </p:cNvPr>
          <p:cNvGrpSpPr/>
          <p:nvPr/>
        </p:nvGrpSpPr>
        <p:grpSpPr>
          <a:xfrm>
            <a:off x="649748" y="2904098"/>
            <a:ext cx="1617488" cy="1584176"/>
            <a:chOff x="649748" y="2904098"/>
            <a:chExt cx="1617488" cy="158417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766D71E-15CF-4D04-A587-E1AA2495434C}"/>
                </a:ext>
              </a:extLst>
            </p:cNvPr>
            <p:cNvSpPr/>
            <p:nvPr/>
          </p:nvSpPr>
          <p:spPr>
            <a:xfrm>
              <a:off x="683060" y="2904098"/>
              <a:ext cx="1584176" cy="15841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91A99B7-F6A2-4BD6-9079-4C2524450BFA}"/>
                </a:ext>
              </a:extLst>
            </p:cNvPr>
            <p:cNvSpPr txBox="1"/>
            <p:nvPr/>
          </p:nvSpPr>
          <p:spPr>
            <a:xfrm>
              <a:off x="649748" y="3336146"/>
              <a:ext cx="1556836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400" i="1" dirty="0">
                  <a:solidFill>
                    <a:schemeClr val="accent1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2016</a:t>
              </a:r>
              <a:endParaRPr lang="zh-CN" altLang="en-US" sz="4400" i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19602A7-4678-435A-98A9-CC76363B4B70}"/>
              </a:ext>
            </a:extLst>
          </p:cNvPr>
          <p:cNvGrpSpPr/>
          <p:nvPr/>
        </p:nvGrpSpPr>
        <p:grpSpPr>
          <a:xfrm>
            <a:off x="3013621" y="2904098"/>
            <a:ext cx="1614962" cy="1584176"/>
            <a:chOff x="3013621" y="2904098"/>
            <a:chExt cx="1614962" cy="1584176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FF021C0-7FFF-4DDF-918F-34599C1BFA08}"/>
                </a:ext>
              </a:extLst>
            </p:cNvPr>
            <p:cNvSpPr/>
            <p:nvPr/>
          </p:nvSpPr>
          <p:spPr>
            <a:xfrm>
              <a:off x="3044407" y="2904098"/>
              <a:ext cx="1584176" cy="15841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C0A9AC4-D008-4F48-8F72-71D96C69B013}"/>
                </a:ext>
              </a:extLst>
            </p:cNvPr>
            <p:cNvSpPr txBox="1"/>
            <p:nvPr/>
          </p:nvSpPr>
          <p:spPr>
            <a:xfrm>
              <a:off x="3013621" y="3336146"/>
              <a:ext cx="1556836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400" i="1" dirty="0">
                  <a:solidFill>
                    <a:schemeClr val="accent1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2017</a:t>
              </a:r>
              <a:endParaRPr lang="zh-CN" altLang="en-US" sz="4400" i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4AAF09-5336-440D-BE88-F4238FCE6DB3}"/>
              </a:ext>
            </a:extLst>
          </p:cNvPr>
          <p:cNvGrpSpPr/>
          <p:nvPr/>
        </p:nvGrpSpPr>
        <p:grpSpPr>
          <a:xfrm>
            <a:off x="5377494" y="2904098"/>
            <a:ext cx="1654654" cy="1584176"/>
            <a:chOff x="5377494" y="2904098"/>
            <a:chExt cx="1654654" cy="1584176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46A3F25C-268B-41EC-9044-8D247E7D74FC}"/>
                </a:ext>
              </a:extLst>
            </p:cNvPr>
            <p:cNvSpPr/>
            <p:nvPr/>
          </p:nvSpPr>
          <p:spPr>
            <a:xfrm>
              <a:off x="5447972" y="2904098"/>
              <a:ext cx="1584176" cy="15841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165D06F-0C94-4A97-9847-C3993E78875B}"/>
                </a:ext>
              </a:extLst>
            </p:cNvPr>
            <p:cNvSpPr txBox="1"/>
            <p:nvPr/>
          </p:nvSpPr>
          <p:spPr>
            <a:xfrm>
              <a:off x="5377494" y="3336146"/>
              <a:ext cx="1556836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400" i="1" dirty="0">
                  <a:solidFill>
                    <a:schemeClr val="accent1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2018</a:t>
              </a:r>
              <a:endParaRPr lang="zh-CN" altLang="en-US" sz="4400" i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F709F8-360B-41FD-A077-30814FEAD810}"/>
              </a:ext>
            </a:extLst>
          </p:cNvPr>
          <p:cNvGrpSpPr/>
          <p:nvPr/>
        </p:nvGrpSpPr>
        <p:grpSpPr>
          <a:xfrm>
            <a:off x="7741367" y="2904098"/>
            <a:ext cx="1652128" cy="1584176"/>
            <a:chOff x="7741367" y="2904098"/>
            <a:chExt cx="1652128" cy="1584176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E0FC560-6240-4478-AFEF-79021D721364}"/>
                </a:ext>
              </a:extLst>
            </p:cNvPr>
            <p:cNvSpPr/>
            <p:nvPr/>
          </p:nvSpPr>
          <p:spPr>
            <a:xfrm>
              <a:off x="7809319" y="2904098"/>
              <a:ext cx="1584176" cy="15841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E76DF7F-3DBA-473F-9D70-95865695EFC6}"/>
                </a:ext>
              </a:extLst>
            </p:cNvPr>
            <p:cNvSpPr txBox="1"/>
            <p:nvPr/>
          </p:nvSpPr>
          <p:spPr>
            <a:xfrm>
              <a:off x="7741367" y="3336146"/>
              <a:ext cx="1556836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400" i="1" dirty="0">
                  <a:solidFill>
                    <a:schemeClr val="accent1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2019</a:t>
              </a:r>
              <a:endParaRPr lang="zh-CN" altLang="en-US" sz="4400" i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CDB0C83-F22E-45E3-8B5A-570D3D6137CD}"/>
              </a:ext>
            </a:extLst>
          </p:cNvPr>
          <p:cNvGrpSpPr/>
          <p:nvPr/>
        </p:nvGrpSpPr>
        <p:grpSpPr>
          <a:xfrm>
            <a:off x="10252147" y="2904098"/>
            <a:ext cx="1682665" cy="1584176"/>
            <a:chOff x="10252147" y="2904098"/>
            <a:chExt cx="1682665" cy="1584176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776AA7B-C512-4021-AA72-C83D36B254D8}"/>
                </a:ext>
              </a:extLst>
            </p:cNvPr>
            <p:cNvSpPr/>
            <p:nvPr/>
          </p:nvSpPr>
          <p:spPr>
            <a:xfrm>
              <a:off x="10350636" y="2904098"/>
              <a:ext cx="1584176" cy="158417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1439AF8-E1D9-4187-B9BC-C43CBE673204}"/>
                </a:ext>
              </a:extLst>
            </p:cNvPr>
            <p:cNvSpPr txBox="1"/>
            <p:nvPr/>
          </p:nvSpPr>
          <p:spPr>
            <a:xfrm>
              <a:off x="10252147" y="3336146"/>
              <a:ext cx="15568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i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2020</a:t>
              </a:r>
              <a:endParaRPr lang="zh-CN" altLang="en-US" sz="4400" i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19017788-325A-4EB5-B982-B36408D6607F}"/>
              </a:ext>
            </a:extLst>
          </p:cNvPr>
          <p:cNvSpPr txBox="1"/>
          <p:nvPr/>
        </p:nvSpPr>
        <p:spPr>
          <a:xfrm>
            <a:off x="720280" y="455197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2DD9CE-95E9-4D0C-8F86-27F4FB2BB5BC}"/>
              </a:ext>
            </a:extLst>
          </p:cNvPr>
          <p:cNvSpPr txBox="1"/>
          <p:nvPr/>
        </p:nvSpPr>
        <p:spPr>
          <a:xfrm>
            <a:off x="98449" y="5013644"/>
            <a:ext cx="2753397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E1A01E5-8A44-47E4-8096-A271436F93F1}"/>
              </a:ext>
            </a:extLst>
          </p:cNvPr>
          <p:cNvSpPr txBox="1"/>
          <p:nvPr/>
        </p:nvSpPr>
        <p:spPr>
          <a:xfrm>
            <a:off x="3093563" y="10292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1E07F18-B610-4323-A2D5-97C4400F58E5}"/>
              </a:ext>
            </a:extLst>
          </p:cNvPr>
          <p:cNvSpPr txBox="1"/>
          <p:nvPr/>
        </p:nvSpPr>
        <p:spPr>
          <a:xfrm>
            <a:off x="2471732" y="1490948"/>
            <a:ext cx="2753397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552F27F-BC2E-468F-A9EF-ED67327D8339}"/>
              </a:ext>
            </a:extLst>
          </p:cNvPr>
          <p:cNvSpPr txBox="1"/>
          <p:nvPr/>
        </p:nvSpPr>
        <p:spPr>
          <a:xfrm>
            <a:off x="5518558" y="45376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F2CF986-BC5F-4868-9D24-CAC8A01A8891}"/>
              </a:ext>
            </a:extLst>
          </p:cNvPr>
          <p:cNvSpPr txBox="1"/>
          <p:nvPr/>
        </p:nvSpPr>
        <p:spPr>
          <a:xfrm>
            <a:off x="4896727" y="4999300"/>
            <a:ext cx="2753397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FB27A52-2C89-4D5C-B890-8044B0ECF151}"/>
              </a:ext>
            </a:extLst>
          </p:cNvPr>
          <p:cNvSpPr txBox="1"/>
          <p:nvPr/>
        </p:nvSpPr>
        <p:spPr>
          <a:xfrm>
            <a:off x="7882431" y="10292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57D2A6B-D080-4737-8542-3CFB09ED7096}"/>
              </a:ext>
            </a:extLst>
          </p:cNvPr>
          <p:cNvSpPr txBox="1"/>
          <p:nvPr/>
        </p:nvSpPr>
        <p:spPr>
          <a:xfrm>
            <a:off x="7260600" y="1490948"/>
            <a:ext cx="2753397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单击此处添加文本，单击此处添加文本，单击此处添加文本。</a:t>
            </a:r>
          </a:p>
        </p:txBody>
      </p:sp>
    </p:spTree>
    <p:extLst>
      <p:ext uri="{BB962C8B-B14F-4D97-AF65-F5344CB8AC3E}">
        <p14:creationId xmlns:p14="http://schemas.microsoft.com/office/powerpoint/2010/main" val="429141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椭圆 62">
            <a:extLst>
              <a:ext uri="{FF2B5EF4-FFF2-40B4-BE49-F238E27FC236}">
                <a16:creationId xmlns:a16="http://schemas.microsoft.com/office/drawing/2014/main" id="{73084343-2799-445B-B759-EFC6EAE38533}"/>
              </a:ext>
            </a:extLst>
          </p:cNvPr>
          <p:cNvSpPr/>
          <p:nvPr/>
        </p:nvSpPr>
        <p:spPr>
          <a:xfrm>
            <a:off x="1222326" y="1202739"/>
            <a:ext cx="1202044" cy="120204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BCD2B3CC-3858-4463-8607-1A02323512F4}"/>
              </a:ext>
            </a:extLst>
          </p:cNvPr>
          <p:cNvSpPr/>
          <p:nvPr/>
        </p:nvSpPr>
        <p:spPr>
          <a:xfrm>
            <a:off x="1040921" y="1072950"/>
            <a:ext cx="10110159" cy="14616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46AEE037-07A3-4383-9253-AE0E904AF3D5}"/>
              </a:ext>
            </a:extLst>
          </p:cNvPr>
          <p:cNvSpPr/>
          <p:nvPr/>
        </p:nvSpPr>
        <p:spPr>
          <a:xfrm>
            <a:off x="1222325" y="3070273"/>
            <a:ext cx="1202044" cy="120204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AB0588ED-15DA-4F08-9A76-591E697396C3}"/>
              </a:ext>
            </a:extLst>
          </p:cNvPr>
          <p:cNvSpPr/>
          <p:nvPr/>
        </p:nvSpPr>
        <p:spPr>
          <a:xfrm>
            <a:off x="1040920" y="2940484"/>
            <a:ext cx="10110159" cy="14616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DF635A64-F7E9-418B-8EA0-610EA9677B25}"/>
              </a:ext>
            </a:extLst>
          </p:cNvPr>
          <p:cNvSpPr/>
          <p:nvPr/>
        </p:nvSpPr>
        <p:spPr>
          <a:xfrm>
            <a:off x="1222325" y="4937807"/>
            <a:ext cx="1202044" cy="120204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DD1F0660-E0E6-4D1E-A789-BD9C75548B2C}"/>
              </a:ext>
            </a:extLst>
          </p:cNvPr>
          <p:cNvSpPr/>
          <p:nvPr/>
        </p:nvSpPr>
        <p:spPr>
          <a:xfrm>
            <a:off x="1040920" y="4808018"/>
            <a:ext cx="10110159" cy="146161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68C00B-C550-43A8-8221-CE3043975857}"/>
              </a:ext>
            </a:extLst>
          </p:cNvPr>
          <p:cNvGrpSpPr/>
          <p:nvPr/>
        </p:nvGrpSpPr>
        <p:grpSpPr>
          <a:xfrm>
            <a:off x="1482008" y="5195955"/>
            <a:ext cx="682675" cy="685748"/>
            <a:chOff x="1087405" y="3965980"/>
            <a:chExt cx="512006" cy="514311"/>
          </a:xfrm>
          <a:solidFill>
            <a:schemeClr val="bg1"/>
          </a:solidFill>
        </p:grpSpPr>
        <p:sp>
          <p:nvSpPr>
            <p:cNvPr id="20" name="AutoShape 37">
              <a:extLst>
                <a:ext uri="{FF2B5EF4-FFF2-40B4-BE49-F238E27FC236}">
                  <a16:creationId xmlns:a16="http://schemas.microsoft.com/office/drawing/2014/main" id="{74083B93-C861-47B2-A496-902183DA6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05" y="4014412"/>
              <a:ext cx="465879" cy="465879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1" name="AutoShape 38">
              <a:extLst>
                <a:ext uri="{FF2B5EF4-FFF2-40B4-BE49-F238E27FC236}">
                  <a16:creationId xmlns:a16="http://schemas.microsoft.com/office/drawing/2014/main" id="{3804F3A3-3344-4186-85CB-4B9416469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119" y="4224289"/>
              <a:ext cx="78415" cy="784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3ED7E510-32D2-4877-B62F-F6E46E89D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689" y="3965980"/>
              <a:ext cx="80722" cy="807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3" name="AutoShape 40">
              <a:extLst>
                <a:ext uri="{FF2B5EF4-FFF2-40B4-BE49-F238E27FC236}">
                  <a16:creationId xmlns:a16="http://schemas.microsoft.com/office/drawing/2014/main" id="{0625BF7F-7AF3-42F2-922D-D3C280D5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253" y="4208144"/>
              <a:ext cx="64577" cy="645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4" name="AutoShape 41">
              <a:extLst>
                <a:ext uri="{FF2B5EF4-FFF2-40B4-BE49-F238E27FC236}">
                  <a16:creationId xmlns:a16="http://schemas.microsoft.com/office/drawing/2014/main" id="{285195EF-4998-4546-BA92-667A207A7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830" y="4318848"/>
              <a:ext cx="32289" cy="322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5" name="AutoShape 42">
              <a:extLst>
                <a:ext uri="{FF2B5EF4-FFF2-40B4-BE49-F238E27FC236}">
                  <a16:creationId xmlns:a16="http://schemas.microsoft.com/office/drawing/2014/main" id="{7BFA8423-2259-47E3-B8D4-CDA59CA1A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834" y="4078989"/>
              <a:ext cx="32289" cy="322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sp>
        <p:nvSpPr>
          <p:cNvPr id="26" name="AutoShape 112">
            <a:extLst>
              <a:ext uri="{FF2B5EF4-FFF2-40B4-BE49-F238E27FC236}">
                <a16:creationId xmlns:a16="http://schemas.microsoft.com/office/drawing/2014/main" id="{8B441F98-36FF-4C34-AFD5-99EDAC0C86C8}"/>
              </a:ext>
            </a:extLst>
          </p:cNvPr>
          <p:cNvSpPr>
            <a:spLocks/>
          </p:cNvSpPr>
          <p:nvPr/>
        </p:nvSpPr>
        <p:spPr bwMode="auto">
          <a:xfrm>
            <a:off x="1513350" y="3308589"/>
            <a:ext cx="685751" cy="685748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8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84"/>
                  <a:pt x="2737" y="2018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25400" tIns="25400" rIns="25400" bIns="25400" anchor="ctr"/>
          <a:lstStyle/>
          <a:p>
            <a:pPr algn="ctr" defTabSz="304792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/>
              <a:sym typeface="Gill Sans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9654B9-54B0-48E4-A873-115B1E6B084A}"/>
              </a:ext>
            </a:extLst>
          </p:cNvPr>
          <p:cNvGrpSpPr/>
          <p:nvPr/>
        </p:nvGrpSpPr>
        <p:grpSpPr>
          <a:xfrm>
            <a:off x="1561265" y="1460810"/>
            <a:ext cx="470063" cy="685216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8" name="AutoShape 113">
              <a:extLst>
                <a:ext uri="{FF2B5EF4-FFF2-40B4-BE49-F238E27FC236}">
                  <a16:creationId xmlns:a16="http://schemas.microsoft.com/office/drawing/2014/main" id="{762A4469-ED62-403E-BACD-2BFF1C474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81"/>
                    <a:pt x="8839" y="19406"/>
                  </a:cubicBezTo>
                  <a:lnTo>
                    <a:pt x="13000" y="19048"/>
                  </a:lnTo>
                  <a:cubicBezTo>
                    <a:pt x="12398" y="2018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9" name="AutoShape 114">
              <a:extLst>
                <a:ext uri="{FF2B5EF4-FFF2-40B4-BE49-F238E27FC236}">
                  <a16:creationId xmlns:a16="http://schemas.microsoft.com/office/drawing/2014/main" id="{C7427E8C-4C72-4C41-A4D8-8C831C0A6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842030-84A7-4A51-9ACA-99B36E2AC0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工作总结</a:t>
            </a:r>
          </a:p>
        </p:txBody>
      </p:sp>
      <p:sp>
        <p:nvSpPr>
          <p:cNvPr id="30" name="TextBox 36">
            <a:extLst>
              <a:ext uri="{FF2B5EF4-FFF2-40B4-BE49-F238E27FC236}">
                <a16:creationId xmlns:a16="http://schemas.microsoft.com/office/drawing/2014/main" id="{EBCEDE75-A8FF-4B4F-86E6-6F0D45470713}"/>
              </a:ext>
            </a:extLst>
          </p:cNvPr>
          <p:cNvSpPr txBox="1"/>
          <p:nvPr/>
        </p:nvSpPr>
        <p:spPr>
          <a:xfrm>
            <a:off x="2524957" y="1586956"/>
            <a:ext cx="7542873" cy="88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单击此处添加文本，单击此处添加文本，单击此处添加文本，单击此处添加文本，单击此处添加文本，单击此处添加文本。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872959DE-803D-4DDD-90C5-E9A2D697E9FF}"/>
              </a:ext>
            </a:extLst>
          </p:cNvPr>
          <p:cNvSpPr txBox="1"/>
          <p:nvPr/>
        </p:nvSpPr>
        <p:spPr>
          <a:xfrm>
            <a:off x="2524957" y="1176455"/>
            <a:ext cx="267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32" name="TextBox 36">
            <a:extLst>
              <a:ext uri="{FF2B5EF4-FFF2-40B4-BE49-F238E27FC236}">
                <a16:creationId xmlns:a16="http://schemas.microsoft.com/office/drawing/2014/main" id="{160D407E-D783-467A-9A44-5D64E6B22FFD}"/>
              </a:ext>
            </a:extLst>
          </p:cNvPr>
          <p:cNvSpPr txBox="1"/>
          <p:nvPr/>
        </p:nvSpPr>
        <p:spPr>
          <a:xfrm>
            <a:off x="2525629" y="3488417"/>
            <a:ext cx="7542873" cy="88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 spc="300">
                <a:solidFill>
                  <a:srgbClr val="222B3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sz="1800" spc="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单击此处添加文本，单击此处添加文本，单击此处添加文本，单击此处添加文本，单击此处添加文本，单击此处添加文本。</a:t>
            </a:r>
          </a:p>
        </p:txBody>
      </p:sp>
      <p:sp>
        <p:nvSpPr>
          <p:cNvPr id="33" name="TextBox 35">
            <a:extLst>
              <a:ext uri="{FF2B5EF4-FFF2-40B4-BE49-F238E27FC236}">
                <a16:creationId xmlns:a16="http://schemas.microsoft.com/office/drawing/2014/main" id="{F332F469-9197-456C-BC00-865D42E0F3FA}"/>
              </a:ext>
            </a:extLst>
          </p:cNvPr>
          <p:cNvSpPr txBox="1"/>
          <p:nvPr/>
        </p:nvSpPr>
        <p:spPr>
          <a:xfrm>
            <a:off x="2524957" y="3077756"/>
            <a:ext cx="267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34" name="TextBox 36">
            <a:extLst>
              <a:ext uri="{FF2B5EF4-FFF2-40B4-BE49-F238E27FC236}">
                <a16:creationId xmlns:a16="http://schemas.microsoft.com/office/drawing/2014/main" id="{E9655A2A-3E20-4F15-9E20-80305FDF06FD}"/>
              </a:ext>
            </a:extLst>
          </p:cNvPr>
          <p:cNvSpPr txBox="1"/>
          <p:nvPr/>
        </p:nvSpPr>
        <p:spPr>
          <a:xfrm>
            <a:off x="2525629" y="5393705"/>
            <a:ext cx="7542873" cy="88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 spc="300">
                <a:solidFill>
                  <a:srgbClr val="222B3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sz="1800" spc="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单击此处添加文本，单击此处添加文本，单击此处添加文本，单击此处添加文本，单击此处添加文本，单击此处添加文本。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10CBC4D3-09A4-455F-971D-AE36250D5FBA}"/>
              </a:ext>
            </a:extLst>
          </p:cNvPr>
          <p:cNvSpPr txBox="1"/>
          <p:nvPr/>
        </p:nvSpPr>
        <p:spPr>
          <a:xfrm>
            <a:off x="2524956" y="4987790"/>
            <a:ext cx="267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92421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7" grpId="0" animBg="1"/>
      <p:bldP spid="68" grpId="0" animBg="1"/>
      <p:bldP spid="70" grpId="0" animBg="1"/>
      <p:bldP spid="71" grpId="0" animBg="1"/>
      <p:bldP spid="26" grpId="0" animBg="1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>
            <a:extLst>
              <a:ext uri="{FF2B5EF4-FFF2-40B4-BE49-F238E27FC236}">
                <a16:creationId xmlns:a16="http://schemas.microsoft.com/office/drawing/2014/main" id="{5F1B61A1-FA92-4624-945D-CC1E568D98F2}"/>
              </a:ext>
            </a:extLst>
          </p:cNvPr>
          <p:cNvSpPr/>
          <p:nvPr/>
        </p:nvSpPr>
        <p:spPr>
          <a:xfrm>
            <a:off x="690269" y="2121763"/>
            <a:ext cx="3150919" cy="3150919"/>
          </a:xfrm>
          <a:prstGeom prst="ellipse">
            <a:avLst/>
          </a:prstGeom>
          <a:solidFill>
            <a:schemeClr val="accent1">
              <a:lumMod val="50000"/>
            </a:schemeClr>
          </a:solidFill>
          <a:ln cmpd="dbl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AC745DBA-3E58-4464-8B04-9E832583FED6}"/>
              </a:ext>
            </a:extLst>
          </p:cNvPr>
          <p:cNvSpPr/>
          <p:nvPr/>
        </p:nvSpPr>
        <p:spPr>
          <a:xfrm>
            <a:off x="537535" y="1969029"/>
            <a:ext cx="3456384" cy="3456384"/>
          </a:xfrm>
          <a:prstGeom prst="ellipse">
            <a:avLst/>
          </a:prstGeom>
          <a:noFill/>
          <a:ln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75AC734-B8D2-4C67-8F0E-F0A9B5AEB210}"/>
              </a:ext>
            </a:extLst>
          </p:cNvPr>
          <p:cNvCxnSpPr>
            <a:cxnSpLocks/>
            <a:stCxn id="48" idx="6"/>
            <a:endCxn id="66" idx="1"/>
          </p:cNvCxnSpPr>
          <p:nvPr/>
        </p:nvCxnSpPr>
        <p:spPr>
          <a:xfrm flipV="1">
            <a:off x="3993919" y="3694320"/>
            <a:ext cx="1076960" cy="2901"/>
          </a:xfrm>
          <a:prstGeom prst="line">
            <a:avLst/>
          </a:prstGeom>
          <a:ln>
            <a:solidFill>
              <a:srgbClr val="DFC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6FE9D51-4074-435C-B743-5C4FA6B99316}"/>
              </a:ext>
            </a:extLst>
          </p:cNvPr>
          <p:cNvCxnSpPr>
            <a:cxnSpLocks/>
            <a:stCxn id="48" idx="4"/>
            <a:endCxn id="57" idx="1"/>
          </p:cNvCxnSpPr>
          <p:nvPr/>
        </p:nvCxnSpPr>
        <p:spPr>
          <a:xfrm>
            <a:off x="2265727" y="5425413"/>
            <a:ext cx="2799895" cy="2331"/>
          </a:xfrm>
          <a:prstGeom prst="line">
            <a:avLst/>
          </a:prstGeom>
          <a:ln>
            <a:solidFill>
              <a:srgbClr val="DFC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56D9EE8-111B-4B9C-9343-A5D70E785A46}"/>
              </a:ext>
            </a:extLst>
          </p:cNvPr>
          <p:cNvGrpSpPr/>
          <p:nvPr/>
        </p:nvGrpSpPr>
        <p:grpSpPr>
          <a:xfrm>
            <a:off x="5037047" y="1488977"/>
            <a:ext cx="964039" cy="960107"/>
            <a:chOff x="3995936" y="1495374"/>
            <a:chExt cx="723028" cy="72008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4626FDA-BDD6-4118-8F6C-EBA28B8BC827}"/>
                </a:ext>
              </a:extLst>
            </p:cNvPr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B55964BE-1B5B-44E6-8CE2-8CBEA5E1D99C}"/>
                </a:ext>
              </a:extLst>
            </p:cNvPr>
            <p:cNvSpPr txBox="1"/>
            <p:nvPr/>
          </p:nvSpPr>
          <p:spPr>
            <a:xfrm>
              <a:off x="4017811" y="1554835"/>
              <a:ext cx="701153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4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8CAAF16-74E9-4E9E-97B6-81AE7EBCF70E}"/>
              </a:ext>
            </a:extLst>
          </p:cNvPr>
          <p:cNvGrpSpPr/>
          <p:nvPr/>
        </p:nvGrpSpPr>
        <p:grpSpPr>
          <a:xfrm>
            <a:off x="5037049" y="4916785"/>
            <a:ext cx="963446" cy="960107"/>
            <a:chOff x="3995936" y="4087662"/>
            <a:chExt cx="722583" cy="72008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98DC67F-3F3F-4468-A530-A808236D50AB}"/>
                </a:ext>
              </a:extLst>
            </p:cNvPr>
            <p:cNvSpPr/>
            <p:nvPr/>
          </p:nvSpPr>
          <p:spPr>
            <a:xfrm>
              <a:off x="3995936" y="4087662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7" name="TextBox 21">
              <a:extLst>
                <a:ext uri="{FF2B5EF4-FFF2-40B4-BE49-F238E27FC236}">
                  <a16:creationId xmlns:a16="http://schemas.microsoft.com/office/drawing/2014/main" id="{F054C8A3-930A-4351-BEC1-54CFC1A45148}"/>
                </a:ext>
              </a:extLst>
            </p:cNvPr>
            <p:cNvSpPr txBox="1"/>
            <p:nvPr/>
          </p:nvSpPr>
          <p:spPr>
            <a:xfrm>
              <a:off x="4017366" y="4159257"/>
              <a:ext cx="701153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4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58" name="TextBox 22">
            <a:extLst>
              <a:ext uri="{FF2B5EF4-FFF2-40B4-BE49-F238E27FC236}">
                <a16:creationId xmlns:a16="http://schemas.microsoft.com/office/drawing/2014/main" id="{3FFC9DAC-DAE5-460B-9E0E-CCED965336B7}"/>
              </a:ext>
            </a:extLst>
          </p:cNvPr>
          <p:cNvSpPr txBox="1"/>
          <p:nvPr/>
        </p:nvSpPr>
        <p:spPr bwMode="auto">
          <a:xfrm>
            <a:off x="6312039" y="1644833"/>
            <a:ext cx="5600561" cy="880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单击此处添加文本，单击此处添加文本，单击此处添加文本，单击此处添加文本，单击此处添加文本。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BA273E3-B93B-411D-BBBA-26BFA5D0A251}"/>
              </a:ext>
            </a:extLst>
          </p:cNvPr>
          <p:cNvSpPr/>
          <p:nvPr/>
        </p:nvSpPr>
        <p:spPr bwMode="auto">
          <a:xfrm>
            <a:off x="6315953" y="1156745"/>
            <a:ext cx="2694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643A6188-1C10-4F26-9373-D0136352CC40}"/>
              </a:ext>
            </a:extLst>
          </p:cNvPr>
          <p:cNvSpPr txBox="1"/>
          <p:nvPr/>
        </p:nvSpPr>
        <p:spPr bwMode="auto">
          <a:xfrm>
            <a:off x="6312039" y="3513235"/>
            <a:ext cx="5498961" cy="880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单击此处添加文本，单击此处添加文本，单击此处添加文本，单击此处添加文本，单击此处添加文本。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E8D439E-F5A5-4C37-9FB2-0BB450D39562}"/>
              </a:ext>
            </a:extLst>
          </p:cNvPr>
          <p:cNvSpPr/>
          <p:nvPr/>
        </p:nvSpPr>
        <p:spPr bwMode="auto">
          <a:xfrm>
            <a:off x="6315953" y="3025147"/>
            <a:ext cx="269451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62" name="TextBox 26">
            <a:extLst>
              <a:ext uri="{FF2B5EF4-FFF2-40B4-BE49-F238E27FC236}">
                <a16:creationId xmlns:a16="http://schemas.microsoft.com/office/drawing/2014/main" id="{1F9991FE-4E4D-4D30-A1B9-8019D117DA81}"/>
              </a:ext>
            </a:extLst>
          </p:cNvPr>
          <p:cNvSpPr txBox="1"/>
          <p:nvPr/>
        </p:nvSpPr>
        <p:spPr bwMode="auto">
          <a:xfrm>
            <a:off x="6336275" y="5241427"/>
            <a:ext cx="5600561" cy="880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单击此处添加文本，单击此处添加文本，单击此处添加文本，单击此处添加文本，单击此处添加文本。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8030DA7-43A6-4E45-9C3A-B4E1394D1291}"/>
              </a:ext>
            </a:extLst>
          </p:cNvPr>
          <p:cNvSpPr/>
          <p:nvPr/>
        </p:nvSpPr>
        <p:spPr bwMode="auto">
          <a:xfrm>
            <a:off x="6340189" y="4753339"/>
            <a:ext cx="269451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C8E45AC-6F94-4BF6-A74B-CEDB3532E6A3}"/>
              </a:ext>
            </a:extLst>
          </p:cNvPr>
          <p:cNvGrpSpPr/>
          <p:nvPr/>
        </p:nvGrpSpPr>
        <p:grpSpPr>
          <a:xfrm>
            <a:off x="5041314" y="3206158"/>
            <a:ext cx="964438" cy="960106"/>
            <a:chOff x="3995936" y="2786571"/>
            <a:chExt cx="723327" cy="720080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4E61FDB-231B-4E6C-88C1-560093D98C9C}"/>
                </a:ext>
              </a:extLst>
            </p:cNvPr>
            <p:cNvSpPr/>
            <p:nvPr/>
          </p:nvSpPr>
          <p:spPr>
            <a:xfrm>
              <a:off x="3995936" y="2786571"/>
              <a:ext cx="720080" cy="72008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66" name="TextBox 18">
              <a:extLst>
                <a:ext uri="{FF2B5EF4-FFF2-40B4-BE49-F238E27FC236}">
                  <a16:creationId xmlns:a16="http://schemas.microsoft.com/office/drawing/2014/main" id="{4EFC0E05-2EA1-4C4D-AF76-F651F1B17723}"/>
                </a:ext>
              </a:extLst>
            </p:cNvPr>
            <p:cNvSpPr txBox="1"/>
            <p:nvPr/>
          </p:nvSpPr>
          <p:spPr>
            <a:xfrm>
              <a:off x="4018110" y="2841068"/>
              <a:ext cx="701153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4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20ABEAC-A660-4A64-9B7C-9A7FC0DEB4D2}"/>
              </a:ext>
            </a:extLst>
          </p:cNvPr>
          <p:cNvCxnSpPr>
            <a:cxnSpLocks/>
          </p:cNvCxnSpPr>
          <p:nvPr/>
        </p:nvCxnSpPr>
        <p:spPr>
          <a:xfrm>
            <a:off x="2770743" y="2018195"/>
            <a:ext cx="2279293" cy="0"/>
          </a:xfrm>
          <a:prstGeom prst="line">
            <a:avLst/>
          </a:prstGeom>
          <a:ln>
            <a:solidFill>
              <a:srgbClr val="DFC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71">
            <a:extLst>
              <a:ext uri="{FF2B5EF4-FFF2-40B4-BE49-F238E27FC236}">
                <a16:creationId xmlns:a16="http://schemas.microsoft.com/office/drawing/2014/main" id="{EBF16537-412E-45B6-8F2C-AE2999F5D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260" y="3303704"/>
            <a:ext cx="2274146" cy="70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5" tIns="45709" rIns="91415" bIns="45709" anchor="ctr">
            <a:spAutoFit/>
          </a:bodyPr>
          <a:lstStyle/>
          <a:p>
            <a:pPr algn="ctr" defTabSz="911988"/>
            <a:r>
              <a:rPr lang="zh-CN" altLang="en-US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035A70-1A96-47FD-B5F6-9D3777AD7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344800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8" grpId="0"/>
      <p:bldP spid="59" grpId="0"/>
      <p:bldP spid="60" grpId="0"/>
      <p:bldP spid="61" grpId="0"/>
      <p:bldP spid="62" grpId="0"/>
      <p:bldP spid="6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BEBD83-8F19-4D7C-9D37-6A7C5D2A1F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C92274-53AF-45D0-8043-5CF332DD6F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项目展示</a:t>
            </a:r>
          </a:p>
        </p:txBody>
      </p:sp>
    </p:spTree>
    <p:extLst>
      <p:ext uri="{BB962C8B-B14F-4D97-AF65-F5344CB8AC3E}">
        <p14:creationId xmlns:p14="http://schemas.microsoft.com/office/powerpoint/2010/main" val="262598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000">
        <p:checker/>
      </p:transition>
    </mc:Choice>
    <mc:Fallback>
      <p:transition spd="slow" advTm="3000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占位符 60">
            <a:extLst>
              <a:ext uri="{FF2B5EF4-FFF2-40B4-BE49-F238E27FC236}">
                <a16:creationId xmlns:a16="http://schemas.microsoft.com/office/drawing/2014/main" id="{1320E09C-991B-4E2E-A67E-8E7C59BB7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项目展示</a:t>
            </a: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2875"/>
            <a:ext cx="3457575" cy="2305050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19D54B8-7AAB-42EF-8F24-71E884B57212}"/>
              </a:ext>
            </a:extLst>
          </p:cNvPr>
          <p:cNvSpPr txBox="1"/>
          <p:nvPr/>
        </p:nvSpPr>
        <p:spPr>
          <a:xfrm>
            <a:off x="226319" y="4057325"/>
            <a:ext cx="34563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添加标题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D0D652-706F-4DD2-89F4-7A52A94D3D89}"/>
              </a:ext>
            </a:extLst>
          </p:cNvPr>
          <p:cNvSpPr txBox="1"/>
          <p:nvPr/>
        </p:nvSpPr>
        <p:spPr>
          <a:xfrm>
            <a:off x="228899" y="4576189"/>
            <a:ext cx="3456384" cy="1295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单击此处添加文本，单击此处添加文本，单击此处添加文本，单击此处添加文本。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9E2D05-6E10-48BB-AD5A-272D67BF23AC}"/>
              </a:ext>
            </a:extLst>
          </p:cNvPr>
          <p:cNvSpPr txBox="1"/>
          <p:nvPr/>
        </p:nvSpPr>
        <p:spPr>
          <a:xfrm>
            <a:off x="4380408" y="4057325"/>
            <a:ext cx="34563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添加标题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766D5E-A15C-472F-AB6F-F0B8A9483C5B}"/>
              </a:ext>
            </a:extLst>
          </p:cNvPr>
          <p:cNvSpPr txBox="1"/>
          <p:nvPr/>
        </p:nvSpPr>
        <p:spPr>
          <a:xfrm>
            <a:off x="4380408" y="4576189"/>
            <a:ext cx="3458964" cy="1295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spc="300">
                <a:solidFill>
                  <a:srgbClr val="1F497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单击此处添加文本，单击此处添加文本，单击此处添加文本，单击此处添加文本。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F48A8E6-AFFA-41FF-BE94-6E51416540B4}"/>
              </a:ext>
            </a:extLst>
          </p:cNvPr>
          <p:cNvSpPr txBox="1"/>
          <p:nvPr/>
        </p:nvSpPr>
        <p:spPr>
          <a:xfrm>
            <a:off x="8471073" y="4062732"/>
            <a:ext cx="34563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添加标题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2B095FC-511D-4471-A080-D7AD46350339}"/>
              </a:ext>
            </a:extLst>
          </p:cNvPr>
          <p:cNvSpPr txBox="1"/>
          <p:nvPr/>
        </p:nvSpPr>
        <p:spPr>
          <a:xfrm>
            <a:off x="8471073" y="4581596"/>
            <a:ext cx="3458964" cy="1295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spc="300">
                <a:solidFill>
                  <a:srgbClr val="1F497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单击此处添加文本，单击此处添加文本，单击此处添加文本，单击此处添加文本。</a:t>
            </a:r>
          </a:p>
        </p:txBody>
      </p:sp>
      <p:pic>
        <p:nvPicPr>
          <p:cNvPr id="15" name="图片占位符 4">
            <a:extLst>
              <a:ext uri="{FF2B5EF4-FFF2-40B4-BE49-F238E27FC236}">
                <a16:creationId xmlns:a16="http://schemas.microsoft.com/office/drawing/2014/main" id="{5FF87CE8-0816-4C61-8A42-0E8D878F4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409" y="1412776"/>
            <a:ext cx="3456383" cy="2354436"/>
          </a:xfrm>
          <a:prstGeom prst="rect">
            <a:avLst/>
          </a:prstGeom>
        </p:spPr>
      </p:pic>
      <p:pic>
        <p:nvPicPr>
          <p:cNvPr id="16" name="图片占位符 4">
            <a:extLst>
              <a:ext uri="{FF2B5EF4-FFF2-40B4-BE49-F238E27FC236}">
                <a16:creationId xmlns:a16="http://schemas.microsoft.com/office/drawing/2014/main" id="{A63A4BFD-0DEF-471C-A10C-31667331C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8989" y="1412095"/>
            <a:ext cx="3456384" cy="23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000">
        <p:checker/>
      </p:transition>
    </mc:Choice>
    <mc:Fallback>
      <p:transition spd="slow" advTm="3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18" grpId="0"/>
      <p:bldP spid="19" grpId="0"/>
      <p:bldP spid="20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6182652"/>
  <p:tag name="MH_LIBRARY" val="GRAPHIC"/>
  <p:tag name="MH_ORDER" val="TextBox 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SubTitle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Other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SubTitle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Other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Other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6182652"/>
  <p:tag name="MH_LIBRARY" val="GRAPHIC"/>
  <p:tag name="MH_ORDER" val="TextBox 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6182652"/>
  <p:tag name="MH_LIBRARY" val="GRAPHIC"/>
  <p:tag name="MH_ORDER" val="TextBox 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6182652"/>
  <p:tag name="MH_LIBRARY" val="GRAPHIC"/>
  <p:tag name="MH_ORDER" val="TextBox 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Text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Text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Text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04220551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1539</Words>
  <Application>Microsoft Office PowerPoint</Application>
  <PresentationFormat>宽屏</PresentationFormat>
  <Paragraphs>197</Paragraphs>
  <Slides>24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Gill Sans</vt:lpstr>
      <vt:lpstr>等线</vt:lpstr>
      <vt:lpstr>思源黑体 CN Heavy</vt:lpstr>
      <vt:lpstr>思源黑体 CN Medium</vt:lpstr>
      <vt:lpstr>思源黑体 CN Regular</vt:lpstr>
      <vt:lpstr>思源宋体 CN Heavy</vt:lpstr>
      <vt:lpstr>微软雅黑</vt:lpstr>
      <vt:lpstr>字魂36号-正文宋楷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1</cp:lastModifiedBy>
  <cp:revision>443</cp:revision>
  <dcterms:created xsi:type="dcterms:W3CDTF">2019-10-20T03:17:57Z</dcterms:created>
  <dcterms:modified xsi:type="dcterms:W3CDTF">2019-11-06T06:10:36Z</dcterms:modified>
</cp:coreProperties>
</file>